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9" r:id="rId5"/>
  </p:sldMasterIdLst>
  <p:notesMasterIdLst>
    <p:notesMasterId r:id="rId34"/>
  </p:notesMasterIdLst>
  <p:sldIdLst>
    <p:sldId id="1766" r:id="rId6"/>
    <p:sldId id="1807" r:id="rId7"/>
    <p:sldId id="1808" r:id="rId8"/>
    <p:sldId id="1770" r:id="rId9"/>
    <p:sldId id="1817" r:id="rId10"/>
    <p:sldId id="1822" r:id="rId11"/>
    <p:sldId id="1823" r:id="rId12"/>
    <p:sldId id="1824" r:id="rId13"/>
    <p:sldId id="1825" r:id="rId14"/>
    <p:sldId id="1826" r:id="rId15"/>
    <p:sldId id="1827" r:id="rId16"/>
    <p:sldId id="1837" r:id="rId17"/>
    <p:sldId id="1828" r:id="rId18"/>
    <p:sldId id="1829" r:id="rId19"/>
    <p:sldId id="1830" r:id="rId20"/>
    <p:sldId id="1831" r:id="rId21"/>
    <p:sldId id="1832" r:id="rId22"/>
    <p:sldId id="1833" r:id="rId23"/>
    <p:sldId id="1836" r:id="rId24"/>
    <p:sldId id="1834" r:id="rId25"/>
    <p:sldId id="1835" r:id="rId26"/>
    <p:sldId id="1816" r:id="rId27"/>
    <p:sldId id="1813" r:id="rId28"/>
    <p:sldId id="1809" r:id="rId29"/>
    <p:sldId id="1810" r:id="rId30"/>
    <p:sldId id="1811" r:id="rId31"/>
    <p:sldId id="1812" r:id="rId32"/>
    <p:sldId id="1637" r:id="rId33"/>
  </p:sldIdLst>
  <p:sldSz cx="24377650" cy="13716000"/>
  <p:notesSz cx="7010400" cy="92964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1">
          <p15:clr>
            <a:srgbClr val="A4A3A4"/>
          </p15:clr>
        </p15:guide>
        <p15:guide id="2" pos="767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sir Hasan" initials="YH" lastIdx="6" clrIdx="0">
    <p:extLst>
      <p:ext uri="{19B8F6BF-5375-455C-9EA6-DF929625EA0E}">
        <p15:presenceInfo xmlns:p15="http://schemas.microsoft.com/office/powerpoint/2012/main" userId="S-1-5-21-1517158133-128705297-3198295200-1612" providerId="AD"/>
      </p:ext>
    </p:extLst>
  </p:cmAuthor>
  <p:cmAuthor id="2" name="Fakhruddin Jhalodwala" initials="FJ" lastIdx="3" clrIdx="1">
    <p:extLst>
      <p:ext uri="{19B8F6BF-5375-455C-9EA6-DF929625EA0E}">
        <p15:presenceInfo xmlns:p15="http://schemas.microsoft.com/office/powerpoint/2012/main" userId="Fakhruddin Jhalodwala" providerId="None"/>
      </p:ext>
    </p:extLst>
  </p:cmAuthor>
  <p:cmAuthor id="3" name="Shamshad Azam" initials="SA" lastIdx="2" clrIdx="2">
    <p:extLst>
      <p:ext uri="{19B8F6BF-5375-455C-9EA6-DF929625EA0E}">
        <p15:presenceInfo xmlns:p15="http://schemas.microsoft.com/office/powerpoint/2012/main" userId="Shamshad Azam" providerId="None"/>
      </p:ext>
    </p:extLst>
  </p:cmAuthor>
  <p:cmAuthor id="4" name="Brijesh Anghan" initials="BA" lastIdx="1" clrIdx="3">
    <p:extLst>
      <p:ext uri="{19B8F6BF-5375-455C-9EA6-DF929625EA0E}">
        <p15:presenceInfo xmlns:p15="http://schemas.microsoft.com/office/powerpoint/2012/main" userId="Brijesh Anghan" providerId="None"/>
      </p:ext>
    </p:extLst>
  </p:cmAuthor>
  <p:cmAuthor id="5" name="Satish Asapu" initials="SA" lastIdx="11" clrIdx="4">
    <p:extLst>
      <p:ext uri="{19B8F6BF-5375-455C-9EA6-DF929625EA0E}">
        <p15:presenceInfo xmlns:p15="http://schemas.microsoft.com/office/powerpoint/2012/main" userId="Satish Asapu" providerId="None"/>
      </p:ext>
    </p:extLst>
  </p:cmAuthor>
  <p:cmAuthor id="6" name="Royal Cyber" initials="RC" lastIdx="4" clrIdx="5">
    <p:extLst>
      <p:ext uri="{19B8F6BF-5375-455C-9EA6-DF929625EA0E}">
        <p15:presenceInfo xmlns:p15="http://schemas.microsoft.com/office/powerpoint/2012/main" userId="Royal Cyb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4E64"/>
    <a:srgbClr val="CACACA"/>
    <a:srgbClr val="E1E1E1"/>
    <a:srgbClr val="D2D2D2"/>
    <a:srgbClr val="C9C9C9"/>
    <a:srgbClr val="C7D3E6"/>
    <a:srgbClr val="57A7B5"/>
    <a:srgbClr val="F7981F"/>
    <a:srgbClr val="F58536"/>
    <a:srgbClr val="26324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39" autoAdjust="0"/>
    <p:restoredTop sz="95501" autoAdjust="0"/>
  </p:normalViewPr>
  <p:slideViewPr>
    <p:cSldViewPr snapToGrid="0">
      <p:cViewPr varScale="1">
        <p:scale>
          <a:sx n="37" d="100"/>
          <a:sy n="37" d="100"/>
        </p:scale>
        <p:origin x="588" y="54"/>
      </p:cViewPr>
      <p:guideLst>
        <p:guide orient="horz" pos="4321"/>
        <p:guide pos="7675"/>
      </p:guideLst>
    </p:cSldViewPr>
  </p:slideViewPr>
  <p:notesTextViewPr>
    <p:cViewPr>
      <p:scale>
        <a:sx n="100" d="100"/>
        <a:sy n="100" d="100"/>
      </p:scale>
      <p:origin x="0" y="0"/>
    </p:cViewPr>
  </p:notesTextViewPr>
  <p:sorterViewPr>
    <p:cViewPr>
      <p:scale>
        <a:sx n="100" d="100"/>
        <a:sy n="100" d="100"/>
      </p:scale>
      <p:origin x="0" y="-1413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 Id="rId8" Type="http://schemas.openxmlformats.org/officeDocument/2006/relationships/slide" Target="slides/slide3.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CD6894-D9E5-4963-87D7-710C5D35C506}" type="doc">
      <dgm:prSet loTypeId="urn:microsoft.com/office/officeart/2008/layout/PictureStrips" loCatId="list" qsTypeId="urn:microsoft.com/office/officeart/2005/8/quickstyle/simple1" qsCatId="simple" csTypeId="urn:microsoft.com/office/officeart/2005/8/colors/colorful1" csCatId="colorful" phldr="1"/>
      <dgm:spPr/>
    </dgm:pt>
    <dgm:pt modelId="{3CD03845-1907-4032-9812-FC814C03F5AE}">
      <dgm:prSet phldrT="[Text]" custT="1"/>
      <dgm:spPr/>
      <dgm:t>
        <a:bodyPr/>
        <a:lstStyle/>
        <a:p>
          <a:pPr>
            <a:lnSpc>
              <a:spcPct val="100000"/>
            </a:lnSpc>
          </a:pPr>
          <a:r>
            <a:rPr lang="en-US" sz="4800" dirty="0">
              <a:latin typeface="Trebuchet MS" panose="020B0603020202020204" pitchFamily="34" charset="0"/>
            </a:rPr>
            <a:t>Technology Heterogeneity</a:t>
          </a:r>
        </a:p>
      </dgm:t>
    </dgm:pt>
    <dgm:pt modelId="{E4879E29-2D48-4694-9DE4-9F88326E82B4}" type="parTrans" cxnId="{EB38C598-04EC-43B4-86BA-40031E1A78D4}">
      <dgm:prSet/>
      <dgm:spPr/>
      <dgm:t>
        <a:bodyPr/>
        <a:lstStyle/>
        <a:p>
          <a:endParaRPr lang="en-US"/>
        </a:p>
      </dgm:t>
    </dgm:pt>
    <dgm:pt modelId="{0613214F-12E1-4C1E-8519-FEB4EC07E389}" type="sibTrans" cxnId="{EB38C598-04EC-43B4-86BA-40031E1A78D4}">
      <dgm:prSet/>
      <dgm:spPr/>
      <dgm:t>
        <a:bodyPr/>
        <a:lstStyle/>
        <a:p>
          <a:endParaRPr lang="en-US"/>
        </a:p>
      </dgm:t>
    </dgm:pt>
    <dgm:pt modelId="{E2E43CDD-4926-480F-9C3B-06A246AB1C3B}">
      <dgm:prSet custT="1"/>
      <dgm:spPr/>
      <dgm:t>
        <a:bodyPr/>
        <a:lstStyle/>
        <a:p>
          <a:pPr>
            <a:lnSpc>
              <a:spcPct val="100000"/>
            </a:lnSpc>
          </a:pPr>
          <a:r>
            <a:rPr lang="en-US" sz="4800" dirty="0">
              <a:latin typeface="Trebuchet MS" panose="020B0603020202020204" pitchFamily="34" charset="0"/>
            </a:rPr>
            <a:t>Resilience</a:t>
          </a:r>
        </a:p>
      </dgm:t>
    </dgm:pt>
    <dgm:pt modelId="{46F0E25C-53C8-406B-BB3D-55C7DC3C09B8}" type="parTrans" cxnId="{1861FF26-3FA9-4B46-8284-623D39E88312}">
      <dgm:prSet/>
      <dgm:spPr/>
      <dgm:t>
        <a:bodyPr/>
        <a:lstStyle/>
        <a:p>
          <a:endParaRPr lang="en-US"/>
        </a:p>
      </dgm:t>
    </dgm:pt>
    <dgm:pt modelId="{673606D5-6714-4E39-B38B-430BB49A60B8}" type="sibTrans" cxnId="{1861FF26-3FA9-4B46-8284-623D39E88312}">
      <dgm:prSet/>
      <dgm:spPr/>
      <dgm:t>
        <a:bodyPr/>
        <a:lstStyle/>
        <a:p>
          <a:endParaRPr lang="en-US"/>
        </a:p>
      </dgm:t>
    </dgm:pt>
    <dgm:pt modelId="{980E8DDC-5586-4855-AD7A-60C2DB23EBAC}">
      <dgm:prSet custT="1"/>
      <dgm:spPr/>
      <dgm:t>
        <a:bodyPr/>
        <a:lstStyle/>
        <a:p>
          <a:pPr>
            <a:lnSpc>
              <a:spcPct val="100000"/>
            </a:lnSpc>
          </a:pPr>
          <a:r>
            <a:rPr lang="en-US" sz="4800" dirty="0">
              <a:latin typeface="Trebuchet MS" panose="020B0603020202020204" pitchFamily="34" charset="0"/>
            </a:rPr>
            <a:t>Scaling</a:t>
          </a:r>
        </a:p>
      </dgm:t>
    </dgm:pt>
    <dgm:pt modelId="{C0680027-596C-4604-871F-88F4B788DC21}" type="parTrans" cxnId="{BB8BDC34-D48C-4121-BC9F-0B24F31DE440}">
      <dgm:prSet/>
      <dgm:spPr/>
      <dgm:t>
        <a:bodyPr/>
        <a:lstStyle/>
        <a:p>
          <a:endParaRPr lang="en-US"/>
        </a:p>
      </dgm:t>
    </dgm:pt>
    <dgm:pt modelId="{36767381-0858-401D-AE56-D2AA65A1CF54}" type="sibTrans" cxnId="{BB8BDC34-D48C-4121-BC9F-0B24F31DE440}">
      <dgm:prSet/>
      <dgm:spPr/>
      <dgm:t>
        <a:bodyPr/>
        <a:lstStyle/>
        <a:p>
          <a:endParaRPr lang="en-US"/>
        </a:p>
      </dgm:t>
    </dgm:pt>
    <dgm:pt modelId="{74D32754-BBF5-42E7-B955-A7406F13E9A8}">
      <dgm:prSet custT="1"/>
      <dgm:spPr/>
      <dgm:t>
        <a:bodyPr/>
        <a:lstStyle/>
        <a:p>
          <a:pPr>
            <a:lnSpc>
              <a:spcPct val="100000"/>
            </a:lnSpc>
          </a:pPr>
          <a:r>
            <a:rPr lang="en-US" sz="4800" dirty="0">
              <a:latin typeface="Trebuchet MS" panose="020B0603020202020204" pitchFamily="34" charset="0"/>
            </a:rPr>
            <a:t>Ease of Deployment</a:t>
          </a:r>
        </a:p>
      </dgm:t>
    </dgm:pt>
    <dgm:pt modelId="{332E904D-267A-49AF-B506-F8BFF0713036}" type="parTrans" cxnId="{7549B95A-523B-43F1-B697-7D1B9BC811BE}">
      <dgm:prSet/>
      <dgm:spPr/>
      <dgm:t>
        <a:bodyPr/>
        <a:lstStyle/>
        <a:p>
          <a:endParaRPr lang="en-US"/>
        </a:p>
      </dgm:t>
    </dgm:pt>
    <dgm:pt modelId="{7F468596-C941-4209-A5B7-6D8B7AD94B02}" type="sibTrans" cxnId="{7549B95A-523B-43F1-B697-7D1B9BC811BE}">
      <dgm:prSet/>
      <dgm:spPr/>
      <dgm:t>
        <a:bodyPr/>
        <a:lstStyle/>
        <a:p>
          <a:endParaRPr lang="en-US"/>
        </a:p>
      </dgm:t>
    </dgm:pt>
    <dgm:pt modelId="{35422E7C-EC34-4620-B3C2-0C713AECC642}">
      <dgm:prSet custT="1"/>
      <dgm:spPr/>
      <dgm:t>
        <a:bodyPr/>
        <a:lstStyle/>
        <a:p>
          <a:pPr>
            <a:lnSpc>
              <a:spcPct val="100000"/>
            </a:lnSpc>
          </a:pPr>
          <a:r>
            <a:rPr lang="en-US" sz="4800" dirty="0">
              <a:latin typeface="Trebuchet MS" panose="020B0603020202020204" pitchFamily="34" charset="0"/>
            </a:rPr>
            <a:t>Organizational Alignment</a:t>
          </a:r>
        </a:p>
      </dgm:t>
    </dgm:pt>
    <dgm:pt modelId="{AC74C5F0-AAC0-4439-B48F-C64CBB6A6F1B}" type="parTrans" cxnId="{68CB4DAB-ED39-422F-B91C-02B393954F5C}">
      <dgm:prSet/>
      <dgm:spPr/>
      <dgm:t>
        <a:bodyPr/>
        <a:lstStyle/>
        <a:p>
          <a:endParaRPr lang="en-US"/>
        </a:p>
      </dgm:t>
    </dgm:pt>
    <dgm:pt modelId="{D3D4D9CE-3758-47EA-9409-2E1EFD328864}" type="sibTrans" cxnId="{68CB4DAB-ED39-422F-B91C-02B393954F5C}">
      <dgm:prSet/>
      <dgm:spPr/>
      <dgm:t>
        <a:bodyPr/>
        <a:lstStyle/>
        <a:p>
          <a:endParaRPr lang="en-US"/>
        </a:p>
      </dgm:t>
    </dgm:pt>
    <dgm:pt modelId="{22DA7BED-A01B-4F40-B9F9-8E23168C5922}" type="pres">
      <dgm:prSet presAssocID="{1CCD6894-D9E5-4963-87D7-710C5D35C506}" presName="Name0" presStyleCnt="0">
        <dgm:presLayoutVars>
          <dgm:dir/>
          <dgm:resizeHandles val="exact"/>
        </dgm:presLayoutVars>
      </dgm:prSet>
      <dgm:spPr/>
    </dgm:pt>
    <dgm:pt modelId="{76BCE030-0C6A-4468-AD99-3DAE39236689}" type="pres">
      <dgm:prSet presAssocID="{3CD03845-1907-4032-9812-FC814C03F5AE}" presName="composite" presStyleCnt="0"/>
      <dgm:spPr/>
    </dgm:pt>
    <dgm:pt modelId="{DFC035AA-6E0A-43D5-B7C0-442830A6F15F}" type="pres">
      <dgm:prSet presAssocID="{3CD03845-1907-4032-9812-FC814C03F5AE}" presName="rect1" presStyleLbl="trAlignAcc1" presStyleIdx="0" presStyleCnt="5">
        <dgm:presLayoutVars>
          <dgm:bulletEnabled val="1"/>
        </dgm:presLayoutVars>
      </dgm:prSet>
      <dgm:spPr/>
    </dgm:pt>
    <dgm:pt modelId="{2F7F26EB-F08A-4402-82FD-37FFB78BA2B9}" type="pres">
      <dgm:prSet presAssocID="{3CD03845-1907-4032-9812-FC814C03F5AE}" presName="rect2" presStyleLbl="fgImgPlace1" presStyleIdx="0" presStyleCnt="5" custScaleY="67800"/>
      <dgm:spPr>
        <a:blipFill rotWithShape="1">
          <a:blip xmlns:r="http://schemas.openxmlformats.org/officeDocument/2006/relationships" r:embed="rId1"/>
          <a:stretch>
            <a:fillRect/>
          </a:stretch>
        </a:blipFill>
      </dgm:spPr>
    </dgm:pt>
    <dgm:pt modelId="{639B3621-ABC8-4C88-B449-5619A1A56648}" type="pres">
      <dgm:prSet presAssocID="{0613214F-12E1-4C1E-8519-FEB4EC07E389}" presName="sibTrans" presStyleCnt="0"/>
      <dgm:spPr/>
    </dgm:pt>
    <dgm:pt modelId="{FFE1F7CC-3C34-4396-BEE6-917D2679EDBA}" type="pres">
      <dgm:prSet presAssocID="{E2E43CDD-4926-480F-9C3B-06A246AB1C3B}" presName="composite" presStyleCnt="0"/>
      <dgm:spPr/>
    </dgm:pt>
    <dgm:pt modelId="{B83F3A44-D26C-48B8-9CF7-2C9DBA8CEEA9}" type="pres">
      <dgm:prSet presAssocID="{E2E43CDD-4926-480F-9C3B-06A246AB1C3B}" presName="rect1" presStyleLbl="trAlignAcc1" presStyleIdx="1" presStyleCnt="5">
        <dgm:presLayoutVars>
          <dgm:bulletEnabled val="1"/>
        </dgm:presLayoutVars>
      </dgm:prSet>
      <dgm:spPr/>
    </dgm:pt>
    <dgm:pt modelId="{12378BB3-7A57-4978-B623-5F750EEB1A03}" type="pres">
      <dgm:prSet presAssocID="{E2E43CDD-4926-480F-9C3B-06A246AB1C3B}" presName="rect2" presStyleLbl="fgImgPlace1" presStyleIdx="1" presStyleCnt="5" custScaleY="65207"/>
      <dgm:spPr>
        <a:prstGeom prst="ellipse">
          <a:avLst/>
        </a:prstGeom>
        <a:blipFill rotWithShape="1">
          <a:blip xmlns:r="http://schemas.openxmlformats.org/officeDocument/2006/relationships" r:embed="rId2"/>
          <a:stretch>
            <a:fillRect/>
          </a:stretch>
        </a:blipFill>
      </dgm:spPr>
    </dgm:pt>
    <dgm:pt modelId="{32F40A1F-4C8A-4FF9-B416-3E09EA15402A}" type="pres">
      <dgm:prSet presAssocID="{673606D5-6714-4E39-B38B-430BB49A60B8}" presName="sibTrans" presStyleCnt="0"/>
      <dgm:spPr/>
    </dgm:pt>
    <dgm:pt modelId="{4DBB0A4A-59E5-413A-900C-61719484DDFF}" type="pres">
      <dgm:prSet presAssocID="{980E8DDC-5586-4855-AD7A-60C2DB23EBAC}" presName="composite" presStyleCnt="0"/>
      <dgm:spPr/>
    </dgm:pt>
    <dgm:pt modelId="{4199D06F-6E38-412C-B8F6-C720308FD3E9}" type="pres">
      <dgm:prSet presAssocID="{980E8DDC-5586-4855-AD7A-60C2DB23EBAC}" presName="rect1" presStyleLbl="trAlignAcc1" presStyleIdx="2" presStyleCnt="5">
        <dgm:presLayoutVars>
          <dgm:bulletEnabled val="1"/>
        </dgm:presLayoutVars>
      </dgm:prSet>
      <dgm:spPr/>
    </dgm:pt>
    <dgm:pt modelId="{23157827-C6BD-49BC-A027-500FF571B6F8}" type="pres">
      <dgm:prSet presAssocID="{980E8DDC-5586-4855-AD7A-60C2DB23EBAC}" presName="rect2" presStyleLbl="fgImgPlace1" presStyleIdx="2" presStyleCnt="5" custScaleY="65207"/>
      <dgm:spPr>
        <a:prstGeom prst="ellipse">
          <a:avLst/>
        </a:prstGeom>
        <a:blipFill rotWithShape="1">
          <a:blip xmlns:r="http://schemas.openxmlformats.org/officeDocument/2006/relationships" r:embed="rId3"/>
          <a:stretch>
            <a:fillRect/>
          </a:stretch>
        </a:blipFill>
      </dgm:spPr>
    </dgm:pt>
    <dgm:pt modelId="{28FB88EE-A1BD-42FD-BBC0-298980D7164B}" type="pres">
      <dgm:prSet presAssocID="{36767381-0858-401D-AE56-D2AA65A1CF54}" presName="sibTrans" presStyleCnt="0"/>
      <dgm:spPr/>
    </dgm:pt>
    <dgm:pt modelId="{BB141CDE-598A-44A9-AA8E-B2D6C411CEF4}" type="pres">
      <dgm:prSet presAssocID="{74D32754-BBF5-42E7-B955-A7406F13E9A8}" presName="composite" presStyleCnt="0"/>
      <dgm:spPr/>
    </dgm:pt>
    <dgm:pt modelId="{5F324A87-B1B1-424A-8544-1307F4919A74}" type="pres">
      <dgm:prSet presAssocID="{74D32754-BBF5-42E7-B955-A7406F13E9A8}" presName="rect1" presStyleLbl="trAlignAcc1" presStyleIdx="3" presStyleCnt="5">
        <dgm:presLayoutVars>
          <dgm:bulletEnabled val="1"/>
        </dgm:presLayoutVars>
      </dgm:prSet>
      <dgm:spPr/>
    </dgm:pt>
    <dgm:pt modelId="{EAC2BEDB-CB00-4E24-A116-B5E4E1C7A86F}" type="pres">
      <dgm:prSet presAssocID="{74D32754-BBF5-42E7-B955-A7406F13E9A8}" presName="rect2" presStyleLbl="fgImgPlace1" presStyleIdx="3" presStyleCnt="5" custScaleY="62549"/>
      <dgm:spPr>
        <a:prstGeom prst="ellipse">
          <a:avLst/>
        </a:prstGeom>
        <a:blipFill rotWithShape="1">
          <a:blip xmlns:r="http://schemas.openxmlformats.org/officeDocument/2006/relationships" r:embed="rId4"/>
          <a:stretch>
            <a:fillRect/>
          </a:stretch>
        </a:blipFill>
      </dgm:spPr>
    </dgm:pt>
    <dgm:pt modelId="{1672077A-D01A-42C4-A3C5-00F06B622F70}" type="pres">
      <dgm:prSet presAssocID="{7F468596-C941-4209-A5B7-6D8B7AD94B02}" presName="sibTrans" presStyleCnt="0"/>
      <dgm:spPr/>
    </dgm:pt>
    <dgm:pt modelId="{7B7555F2-917D-4A41-82EB-044EE608ACD6}" type="pres">
      <dgm:prSet presAssocID="{35422E7C-EC34-4620-B3C2-0C713AECC642}" presName="composite" presStyleCnt="0"/>
      <dgm:spPr/>
    </dgm:pt>
    <dgm:pt modelId="{2F143171-208A-496F-A7B9-7CAFC37F628B}" type="pres">
      <dgm:prSet presAssocID="{35422E7C-EC34-4620-B3C2-0C713AECC642}" presName="rect1" presStyleLbl="trAlignAcc1" presStyleIdx="4" presStyleCnt="5">
        <dgm:presLayoutVars>
          <dgm:bulletEnabled val="1"/>
        </dgm:presLayoutVars>
      </dgm:prSet>
      <dgm:spPr/>
    </dgm:pt>
    <dgm:pt modelId="{94B0D3E3-9CB5-4180-AFBE-6CF9B109A824}" type="pres">
      <dgm:prSet presAssocID="{35422E7C-EC34-4620-B3C2-0C713AECC642}" presName="rect2" presStyleLbl="fgImgPlace1" presStyleIdx="4" presStyleCnt="5" custScaleY="63606"/>
      <dgm:spPr>
        <a:blipFill rotWithShape="1">
          <a:blip xmlns:r="http://schemas.openxmlformats.org/officeDocument/2006/relationships" r:embed="rId5"/>
          <a:stretch>
            <a:fillRect/>
          </a:stretch>
        </a:blipFill>
      </dgm:spPr>
    </dgm:pt>
  </dgm:ptLst>
  <dgm:cxnLst>
    <dgm:cxn modelId="{1861FF26-3FA9-4B46-8284-623D39E88312}" srcId="{1CCD6894-D9E5-4963-87D7-710C5D35C506}" destId="{E2E43CDD-4926-480F-9C3B-06A246AB1C3B}" srcOrd="1" destOrd="0" parTransId="{46F0E25C-53C8-406B-BB3D-55C7DC3C09B8}" sibTransId="{673606D5-6714-4E39-B38B-430BB49A60B8}"/>
    <dgm:cxn modelId="{BB8BDC34-D48C-4121-BC9F-0B24F31DE440}" srcId="{1CCD6894-D9E5-4963-87D7-710C5D35C506}" destId="{980E8DDC-5586-4855-AD7A-60C2DB23EBAC}" srcOrd="2" destOrd="0" parTransId="{C0680027-596C-4604-871F-88F4B788DC21}" sibTransId="{36767381-0858-401D-AE56-D2AA65A1CF54}"/>
    <dgm:cxn modelId="{F91E575E-427E-4363-8B9F-29518CB2B7FC}" type="presOf" srcId="{74D32754-BBF5-42E7-B955-A7406F13E9A8}" destId="{5F324A87-B1B1-424A-8544-1307F4919A74}" srcOrd="0" destOrd="0" presId="urn:microsoft.com/office/officeart/2008/layout/PictureStrips"/>
    <dgm:cxn modelId="{C1B5B166-03A0-4742-A060-7FFB5E9FD937}" type="presOf" srcId="{35422E7C-EC34-4620-B3C2-0C713AECC642}" destId="{2F143171-208A-496F-A7B9-7CAFC37F628B}" srcOrd="0" destOrd="0" presId="urn:microsoft.com/office/officeart/2008/layout/PictureStrips"/>
    <dgm:cxn modelId="{7549B95A-523B-43F1-B697-7D1B9BC811BE}" srcId="{1CCD6894-D9E5-4963-87D7-710C5D35C506}" destId="{74D32754-BBF5-42E7-B955-A7406F13E9A8}" srcOrd="3" destOrd="0" parTransId="{332E904D-267A-49AF-B506-F8BFF0713036}" sibTransId="{7F468596-C941-4209-A5B7-6D8B7AD94B02}"/>
    <dgm:cxn modelId="{3EF0C980-4F01-470F-BB11-0CCB0B173D81}" type="presOf" srcId="{980E8DDC-5586-4855-AD7A-60C2DB23EBAC}" destId="{4199D06F-6E38-412C-B8F6-C720308FD3E9}" srcOrd="0" destOrd="0" presId="urn:microsoft.com/office/officeart/2008/layout/PictureStrips"/>
    <dgm:cxn modelId="{EB38C598-04EC-43B4-86BA-40031E1A78D4}" srcId="{1CCD6894-D9E5-4963-87D7-710C5D35C506}" destId="{3CD03845-1907-4032-9812-FC814C03F5AE}" srcOrd="0" destOrd="0" parTransId="{E4879E29-2D48-4694-9DE4-9F88326E82B4}" sibTransId="{0613214F-12E1-4C1E-8519-FEB4EC07E389}"/>
    <dgm:cxn modelId="{30CE269C-5DF5-45E9-B497-41F4F27B6A26}" type="presOf" srcId="{3CD03845-1907-4032-9812-FC814C03F5AE}" destId="{DFC035AA-6E0A-43D5-B7C0-442830A6F15F}" srcOrd="0" destOrd="0" presId="urn:microsoft.com/office/officeart/2008/layout/PictureStrips"/>
    <dgm:cxn modelId="{68CB4DAB-ED39-422F-B91C-02B393954F5C}" srcId="{1CCD6894-D9E5-4963-87D7-710C5D35C506}" destId="{35422E7C-EC34-4620-B3C2-0C713AECC642}" srcOrd="4" destOrd="0" parTransId="{AC74C5F0-AAC0-4439-B48F-C64CBB6A6F1B}" sibTransId="{D3D4D9CE-3758-47EA-9409-2E1EFD328864}"/>
    <dgm:cxn modelId="{A08E0EC6-CE3E-49A0-8625-C8AFCE06FDB1}" type="presOf" srcId="{1CCD6894-D9E5-4963-87D7-710C5D35C506}" destId="{22DA7BED-A01B-4F40-B9F9-8E23168C5922}" srcOrd="0" destOrd="0" presId="urn:microsoft.com/office/officeart/2008/layout/PictureStrips"/>
    <dgm:cxn modelId="{981CE1F8-EE84-4C38-A83B-57C015A0F4C6}" type="presOf" srcId="{E2E43CDD-4926-480F-9C3B-06A246AB1C3B}" destId="{B83F3A44-D26C-48B8-9CF7-2C9DBA8CEEA9}" srcOrd="0" destOrd="0" presId="urn:microsoft.com/office/officeart/2008/layout/PictureStrips"/>
    <dgm:cxn modelId="{2D3CFC55-8508-4575-9100-E954094DF78D}" type="presParOf" srcId="{22DA7BED-A01B-4F40-B9F9-8E23168C5922}" destId="{76BCE030-0C6A-4468-AD99-3DAE39236689}" srcOrd="0" destOrd="0" presId="urn:microsoft.com/office/officeart/2008/layout/PictureStrips"/>
    <dgm:cxn modelId="{BE107672-B415-4566-8CC5-3C3E2BADB161}" type="presParOf" srcId="{76BCE030-0C6A-4468-AD99-3DAE39236689}" destId="{DFC035AA-6E0A-43D5-B7C0-442830A6F15F}" srcOrd="0" destOrd="0" presId="urn:microsoft.com/office/officeart/2008/layout/PictureStrips"/>
    <dgm:cxn modelId="{AB990518-88BD-415C-9CB9-C2B010B7AAEB}" type="presParOf" srcId="{76BCE030-0C6A-4468-AD99-3DAE39236689}" destId="{2F7F26EB-F08A-4402-82FD-37FFB78BA2B9}" srcOrd="1" destOrd="0" presId="urn:microsoft.com/office/officeart/2008/layout/PictureStrips"/>
    <dgm:cxn modelId="{ABCCE91A-AC92-4219-BAA5-D0811B7FFAF8}" type="presParOf" srcId="{22DA7BED-A01B-4F40-B9F9-8E23168C5922}" destId="{639B3621-ABC8-4C88-B449-5619A1A56648}" srcOrd="1" destOrd="0" presId="urn:microsoft.com/office/officeart/2008/layout/PictureStrips"/>
    <dgm:cxn modelId="{DE33A551-E1AC-4FF4-82A6-72F95D01221E}" type="presParOf" srcId="{22DA7BED-A01B-4F40-B9F9-8E23168C5922}" destId="{FFE1F7CC-3C34-4396-BEE6-917D2679EDBA}" srcOrd="2" destOrd="0" presId="urn:microsoft.com/office/officeart/2008/layout/PictureStrips"/>
    <dgm:cxn modelId="{49B60CD1-C95F-4533-8AF8-588A12E1AA7D}" type="presParOf" srcId="{FFE1F7CC-3C34-4396-BEE6-917D2679EDBA}" destId="{B83F3A44-D26C-48B8-9CF7-2C9DBA8CEEA9}" srcOrd="0" destOrd="0" presId="urn:microsoft.com/office/officeart/2008/layout/PictureStrips"/>
    <dgm:cxn modelId="{5E4ECA82-AEE3-44DF-B38B-80C83AA5C8F7}" type="presParOf" srcId="{FFE1F7CC-3C34-4396-BEE6-917D2679EDBA}" destId="{12378BB3-7A57-4978-B623-5F750EEB1A03}" srcOrd="1" destOrd="0" presId="urn:microsoft.com/office/officeart/2008/layout/PictureStrips"/>
    <dgm:cxn modelId="{D0C40D73-48A5-4F15-94C8-877BCAAF9B0B}" type="presParOf" srcId="{22DA7BED-A01B-4F40-B9F9-8E23168C5922}" destId="{32F40A1F-4C8A-4FF9-B416-3E09EA15402A}" srcOrd="3" destOrd="0" presId="urn:microsoft.com/office/officeart/2008/layout/PictureStrips"/>
    <dgm:cxn modelId="{0C64DBFE-E1D4-485C-9B12-260722FFE5F4}" type="presParOf" srcId="{22DA7BED-A01B-4F40-B9F9-8E23168C5922}" destId="{4DBB0A4A-59E5-413A-900C-61719484DDFF}" srcOrd="4" destOrd="0" presId="urn:microsoft.com/office/officeart/2008/layout/PictureStrips"/>
    <dgm:cxn modelId="{47E99A3C-E521-40BF-B82F-4E3711FD2932}" type="presParOf" srcId="{4DBB0A4A-59E5-413A-900C-61719484DDFF}" destId="{4199D06F-6E38-412C-B8F6-C720308FD3E9}" srcOrd="0" destOrd="0" presId="urn:microsoft.com/office/officeart/2008/layout/PictureStrips"/>
    <dgm:cxn modelId="{84F52EBF-1100-4CC1-90C9-E81A78D8659E}" type="presParOf" srcId="{4DBB0A4A-59E5-413A-900C-61719484DDFF}" destId="{23157827-C6BD-49BC-A027-500FF571B6F8}" srcOrd="1" destOrd="0" presId="urn:microsoft.com/office/officeart/2008/layout/PictureStrips"/>
    <dgm:cxn modelId="{4A7695E4-070E-4CC3-8CA3-C4766624B684}" type="presParOf" srcId="{22DA7BED-A01B-4F40-B9F9-8E23168C5922}" destId="{28FB88EE-A1BD-42FD-BBC0-298980D7164B}" srcOrd="5" destOrd="0" presId="urn:microsoft.com/office/officeart/2008/layout/PictureStrips"/>
    <dgm:cxn modelId="{2E6E47F9-61FD-497A-A329-CA17755B722D}" type="presParOf" srcId="{22DA7BED-A01B-4F40-B9F9-8E23168C5922}" destId="{BB141CDE-598A-44A9-AA8E-B2D6C411CEF4}" srcOrd="6" destOrd="0" presId="urn:microsoft.com/office/officeart/2008/layout/PictureStrips"/>
    <dgm:cxn modelId="{238B9D4E-7DDC-44D1-9B74-DBF796510837}" type="presParOf" srcId="{BB141CDE-598A-44A9-AA8E-B2D6C411CEF4}" destId="{5F324A87-B1B1-424A-8544-1307F4919A74}" srcOrd="0" destOrd="0" presId="urn:microsoft.com/office/officeart/2008/layout/PictureStrips"/>
    <dgm:cxn modelId="{250724BD-6A8C-4C87-90EE-E926AFF48E76}" type="presParOf" srcId="{BB141CDE-598A-44A9-AA8E-B2D6C411CEF4}" destId="{EAC2BEDB-CB00-4E24-A116-B5E4E1C7A86F}" srcOrd="1" destOrd="0" presId="urn:microsoft.com/office/officeart/2008/layout/PictureStrips"/>
    <dgm:cxn modelId="{C86DBBC2-3D0F-4CFD-8219-2903C9253B9F}" type="presParOf" srcId="{22DA7BED-A01B-4F40-B9F9-8E23168C5922}" destId="{1672077A-D01A-42C4-A3C5-00F06B622F70}" srcOrd="7" destOrd="0" presId="urn:microsoft.com/office/officeart/2008/layout/PictureStrips"/>
    <dgm:cxn modelId="{FB8BBD3C-6221-44CB-B697-48C256011006}" type="presParOf" srcId="{22DA7BED-A01B-4F40-B9F9-8E23168C5922}" destId="{7B7555F2-917D-4A41-82EB-044EE608ACD6}" srcOrd="8" destOrd="0" presId="urn:microsoft.com/office/officeart/2008/layout/PictureStrips"/>
    <dgm:cxn modelId="{518FB40D-9120-400B-B98B-4A1AECE2E72A}" type="presParOf" srcId="{7B7555F2-917D-4A41-82EB-044EE608ACD6}" destId="{2F143171-208A-496F-A7B9-7CAFC37F628B}" srcOrd="0" destOrd="0" presId="urn:microsoft.com/office/officeart/2008/layout/PictureStrips"/>
    <dgm:cxn modelId="{4D486FEE-17D5-460B-A0A6-5B2D1026DA5F}" type="presParOf" srcId="{7B7555F2-917D-4A41-82EB-044EE608ACD6}" destId="{94B0D3E3-9CB5-4180-AFBE-6CF9B109A824}"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2C1E75-9347-490A-9CF6-9AA1AB6B68A7}"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50D297F5-B442-4E2F-BFD5-3B0E8F7AD26B}">
      <dgm:prSet phldrT="[Text]" custT="1"/>
      <dgm:spPr/>
      <dgm:t>
        <a:bodyPr/>
        <a:lstStyle/>
        <a:p>
          <a:r>
            <a:rPr lang="en-US" sz="3700" b="1" dirty="0">
              <a:solidFill>
                <a:srgbClr val="3D4E64"/>
              </a:solidFill>
              <a:latin typeface="Trebuchet MS" panose="020B0603020202020204" pitchFamily="34" charset="0"/>
            </a:rPr>
            <a:t>Scaling</a:t>
          </a:r>
        </a:p>
      </dgm:t>
    </dgm:pt>
    <dgm:pt modelId="{A8603212-E328-435B-AF7B-25C8717B3245}" type="parTrans" cxnId="{5C662A78-D106-4836-A7DE-9C886BDB1F5A}">
      <dgm:prSet/>
      <dgm:spPr/>
      <dgm:t>
        <a:bodyPr/>
        <a:lstStyle/>
        <a:p>
          <a:endParaRPr lang="en-US"/>
        </a:p>
      </dgm:t>
    </dgm:pt>
    <dgm:pt modelId="{7EA9A70F-C3C2-4FCC-B518-0B8E21EEEFE2}" type="sibTrans" cxnId="{5C662A78-D106-4836-A7DE-9C886BDB1F5A}">
      <dgm:prSet/>
      <dgm:spPr/>
      <dgm:t>
        <a:bodyPr/>
        <a:lstStyle/>
        <a:p>
          <a:endParaRPr lang="en-US"/>
        </a:p>
      </dgm:t>
    </dgm:pt>
    <dgm:pt modelId="{89D71137-5FEF-4490-B775-20D060490D37}">
      <dgm:prSet custT="1"/>
      <dgm:spPr/>
      <dgm:t>
        <a:bodyPr/>
        <a:lstStyle/>
        <a:p>
          <a:r>
            <a:rPr lang="en-US" sz="3700" b="1" dirty="0">
              <a:solidFill>
                <a:srgbClr val="3D4E64"/>
              </a:solidFill>
              <a:latin typeface="Trebuchet MS" panose="020B0603020202020204" pitchFamily="34" charset="0"/>
            </a:rPr>
            <a:t>MicroService to MicroService communication</a:t>
          </a:r>
        </a:p>
      </dgm:t>
    </dgm:pt>
    <dgm:pt modelId="{60A85704-DB94-49DD-A1EE-5DC09178505E}" type="parTrans" cxnId="{3F8DC603-780A-48E0-BE3F-D8BCAF3228E7}">
      <dgm:prSet/>
      <dgm:spPr/>
      <dgm:t>
        <a:bodyPr/>
        <a:lstStyle/>
        <a:p>
          <a:endParaRPr lang="en-US"/>
        </a:p>
      </dgm:t>
    </dgm:pt>
    <dgm:pt modelId="{24616E11-73F9-4D32-A868-BA659042BA17}" type="sibTrans" cxnId="{3F8DC603-780A-48E0-BE3F-D8BCAF3228E7}">
      <dgm:prSet/>
      <dgm:spPr/>
      <dgm:t>
        <a:bodyPr/>
        <a:lstStyle/>
        <a:p>
          <a:endParaRPr lang="en-US"/>
        </a:p>
      </dgm:t>
    </dgm:pt>
    <dgm:pt modelId="{8F81A748-6FAE-4C83-B528-C55594C5AEA5}">
      <dgm:prSet custT="1"/>
      <dgm:spPr/>
      <dgm:t>
        <a:bodyPr/>
        <a:lstStyle/>
        <a:p>
          <a:r>
            <a:rPr lang="en-US" sz="3700" b="1" dirty="0">
              <a:solidFill>
                <a:srgbClr val="3D4E64"/>
              </a:solidFill>
              <a:latin typeface="Trebuchet MS" panose="020B0603020202020204" pitchFamily="34" charset="0"/>
            </a:rPr>
            <a:t>Load balancing among different instances</a:t>
          </a:r>
        </a:p>
      </dgm:t>
    </dgm:pt>
    <dgm:pt modelId="{A7CBCC1C-8301-45E7-879C-0557CAEAE103}" type="parTrans" cxnId="{26656797-55EF-4865-9500-9570B8C22292}">
      <dgm:prSet/>
      <dgm:spPr/>
      <dgm:t>
        <a:bodyPr/>
        <a:lstStyle/>
        <a:p>
          <a:endParaRPr lang="en-US"/>
        </a:p>
      </dgm:t>
    </dgm:pt>
    <dgm:pt modelId="{9183089F-2B95-49DC-9E88-7B977C9C8F1B}" type="sibTrans" cxnId="{26656797-55EF-4865-9500-9570B8C22292}">
      <dgm:prSet/>
      <dgm:spPr/>
      <dgm:t>
        <a:bodyPr/>
        <a:lstStyle/>
        <a:p>
          <a:endParaRPr lang="en-US"/>
        </a:p>
      </dgm:t>
    </dgm:pt>
    <dgm:pt modelId="{B396D19E-EDA4-48CE-B126-B3990C666235}" type="pres">
      <dgm:prSet presAssocID="{A62C1E75-9347-490A-9CF6-9AA1AB6B68A7}" presName="Name0" presStyleCnt="0">
        <dgm:presLayoutVars>
          <dgm:dir/>
          <dgm:resizeHandles val="exact"/>
        </dgm:presLayoutVars>
      </dgm:prSet>
      <dgm:spPr/>
    </dgm:pt>
    <dgm:pt modelId="{1731B389-1DD5-43D8-96CD-FADB1B8846E5}" type="pres">
      <dgm:prSet presAssocID="{50D297F5-B442-4E2F-BFD5-3B0E8F7AD26B}" presName="compNode" presStyleCnt="0"/>
      <dgm:spPr/>
    </dgm:pt>
    <dgm:pt modelId="{0798CC4E-1F46-44E1-BFD4-425864EDB7E0}" type="pres">
      <dgm:prSet presAssocID="{50D297F5-B442-4E2F-BFD5-3B0E8F7AD26B}" presName="pictRect" presStyleLbl="node1" presStyleIdx="0" presStyleCnt="3" custScaleX="68780"/>
      <dgm:spPr>
        <a:blipFill rotWithShape="1">
          <a:blip xmlns:r="http://schemas.openxmlformats.org/officeDocument/2006/relationships" r:embed="rId1"/>
          <a:stretch>
            <a:fillRect/>
          </a:stretch>
        </a:blipFill>
      </dgm:spPr>
    </dgm:pt>
    <dgm:pt modelId="{3A039A5E-E9F6-4E2E-8E57-72BC52F9D124}" type="pres">
      <dgm:prSet presAssocID="{50D297F5-B442-4E2F-BFD5-3B0E8F7AD26B}" presName="textRect" presStyleLbl="revTx" presStyleIdx="0" presStyleCnt="3">
        <dgm:presLayoutVars>
          <dgm:bulletEnabled val="1"/>
        </dgm:presLayoutVars>
      </dgm:prSet>
      <dgm:spPr/>
    </dgm:pt>
    <dgm:pt modelId="{9F9883E9-F42F-4CE6-9EF0-1FE0BBA52BB9}" type="pres">
      <dgm:prSet presAssocID="{7EA9A70F-C3C2-4FCC-B518-0B8E21EEEFE2}" presName="sibTrans" presStyleLbl="sibTrans2D1" presStyleIdx="0" presStyleCnt="0"/>
      <dgm:spPr/>
    </dgm:pt>
    <dgm:pt modelId="{A934C765-6DCB-4E7F-B2E2-F51E54559461}" type="pres">
      <dgm:prSet presAssocID="{89D71137-5FEF-4490-B775-20D060490D37}" presName="compNode" presStyleCnt="0"/>
      <dgm:spPr/>
    </dgm:pt>
    <dgm:pt modelId="{20DF9904-1E25-4F96-B7A2-093E5F34B258}" type="pres">
      <dgm:prSet presAssocID="{89D71137-5FEF-4490-B775-20D060490D37}" presName="pictRect" presStyleLbl="node1" presStyleIdx="1" presStyleCnt="3" custScaleX="68780"/>
      <dgm:spPr>
        <a:blipFill rotWithShape="1">
          <a:blip xmlns:r="http://schemas.openxmlformats.org/officeDocument/2006/relationships" r:embed="rId2"/>
          <a:stretch>
            <a:fillRect/>
          </a:stretch>
        </a:blipFill>
        <a:ln>
          <a:noFill/>
        </a:ln>
      </dgm:spPr>
    </dgm:pt>
    <dgm:pt modelId="{C26E8AD5-DB33-4452-A969-6374B1A2FBA8}" type="pres">
      <dgm:prSet presAssocID="{89D71137-5FEF-4490-B775-20D060490D37}" presName="textRect" presStyleLbl="revTx" presStyleIdx="1" presStyleCnt="3">
        <dgm:presLayoutVars>
          <dgm:bulletEnabled val="1"/>
        </dgm:presLayoutVars>
      </dgm:prSet>
      <dgm:spPr/>
    </dgm:pt>
    <dgm:pt modelId="{103FDAEE-CA18-40D1-9324-CEB5309B538C}" type="pres">
      <dgm:prSet presAssocID="{24616E11-73F9-4D32-A868-BA659042BA17}" presName="sibTrans" presStyleLbl="sibTrans2D1" presStyleIdx="0" presStyleCnt="0"/>
      <dgm:spPr/>
    </dgm:pt>
    <dgm:pt modelId="{0017B8D9-8BF2-42BB-9A8F-330B801F656A}" type="pres">
      <dgm:prSet presAssocID="{8F81A748-6FAE-4C83-B528-C55594C5AEA5}" presName="compNode" presStyleCnt="0"/>
      <dgm:spPr/>
    </dgm:pt>
    <dgm:pt modelId="{1EAADC3C-F15E-40E5-B109-E99C70E8D5BE}" type="pres">
      <dgm:prSet presAssocID="{8F81A748-6FAE-4C83-B528-C55594C5AEA5}" presName="pictRect" presStyleLbl="node1" presStyleIdx="2" presStyleCnt="3" custScaleX="68780"/>
      <dgm:spPr>
        <a:prstGeom prst="ellipse">
          <a:avLst/>
        </a:prstGeom>
        <a:blipFill rotWithShape="1">
          <a:blip xmlns:r="http://schemas.openxmlformats.org/officeDocument/2006/relationships" r:embed="rId3"/>
          <a:stretch>
            <a:fillRect/>
          </a:stretch>
        </a:blipFill>
      </dgm:spPr>
    </dgm:pt>
    <dgm:pt modelId="{20A8AF63-D593-459C-910A-67269B3A8F1B}" type="pres">
      <dgm:prSet presAssocID="{8F81A748-6FAE-4C83-B528-C55594C5AEA5}" presName="textRect" presStyleLbl="revTx" presStyleIdx="2" presStyleCnt="3">
        <dgm:presLayoutVars>
          <dgm:bulletEnabled val="1"/>
        </dgm:presLayoutVars>
      </dgm:prSet>
      <dgm:spPr/>
    </dgm:pt>
  </dgm:ptLst>
  <dgm:cxnLst>
    <dgm:cxn modelId="{3F8DC603-780A-48E0-BE3F-D8BCAF3228E7}" srcId="{A62C1E75-9347-490A-9CF6-9AA1AB6B68A7}" destId="{89D71137-5FEF-4490-B775-20D060490D37}" srcOrd="1" destOrd="0" parTransId="{60A85704-DB94-49DD-A1EE-5DC09178505E}" sibTransId="{24616E11-73F9-4D32-A868-BA659042BA17}"/>
    <dgm:cxn modelId="{BF1DA82B-CEE2-45B8-8FB4-E154D90AA863}" type="presOf" srcId="{7EA9A70F-C3C2-4FCC-B518-0B8E21EEEFE2}" destId="{9F9883E9-F42F-4CE6-9EF0-1FE0BBA52BB9}" srcOrd="0" destOrd="0" presId="urn:microsoft.com/office/officeart/2005/8/layout/pList1"/>
    <dgm:cxn modelId="{0EEDC567-EF50-4ABD-BBE3-22A835628479}" type="presOf" srcId="{24616E11-73F9-4D32-A868-BA659042BA17}" destId="{103FDAEE-CA18-40D1-9324-CEB5309B538C}" srcOrd="0" destOrd="0" presId="urn:microsoft.com/office/officeart/2005/8/layout/pList1"/>
    <dgm:cxn modelId="{D451B469-9616-4B99-9A94-B8DE1C0492AB}" type="presOf" srcId="{8F81A748-6FAE-4C83-B528-C55594C5AEA5}" destId="{20A8AF63-D593-459C-910A-67269B3A8F1B}" srcOrd="0" destOrd="0" presId="urn:microsoft.com/office/officeart/2005/8/layout/pList1"/>
    <dgm:cxn modelId="{4947706E-820C-48C5-8F8D-4302EB4B728A}" type="presOf" srcId="{89D71137-5FEF-4490-B775-20D060490D37}" destId="{C26E8AD5-DB33-4452-A969-6374B1A2FBA8}" srcOrd="0" destOrd="0" presId="urn:microsoft.com/office/officeart/2005/8/layout/pList1"/>
    <dgm:cxn modelId="{5C662A78-D106-4836-A7DE-9C886BDB1F5A}" srcId="{A62C1E75-9347-490A-9CF6-9AA1AB6B68A7}" destId="{50D297F5-B442-4E2F-BFD5-3B0E8F7AD26B}" srcOrd="0" destOrd="0" parTransId="{A8603212-E328-435B-AF7B-25C8717B3245}" sibTransId="{7EA9A70F-C3C2-4FCC-B518-0B8E21EEEFE2}"/>
    <dgm:cxn modelId="{26656797-55EF-4865-9500-9570B8C22292}" srcId="{A62C1E75-9347-490A-9CF6-9AA1AB6B68A7}" destId="{8F81A748-6FAE-4C83-B528-C55594C5AEA5}" srcOrd="2" destOrd="0" parTransId="{A7CBCC1C-8301-45E7-879C-0557CAEAE103}" sibTransId="{9183089F-2B95-49DC-9E88-7B977C9C8F1B}"/>
    <dgm:cxn modelId="{AF05699E-73D3-43A2-85D4-4274D8E3A6BA}" type="presOf" srcId="{50D297F5-B442-4E2F-BFD5-3B0E8F7AD26B}" destId="{3A039A5E-E9F6-4E2E-8E57-72BC52F9D124}" srcOrd="0" destOrd="0" presId="urn:microsoft.com/office/officeart/2005/8/layout/pList1"/>
    <dgm:cxn modelId="{DBF5A1D6-2ED0-4F47-ADE2-484FB1F1D5FF}" type="presOf" srcId="{A62C1E75-9347-490A-9CF6-9AA1AB6B68A7}" destId="{B396D19E-EDA4-48CE-B126-B3990C666235}" srcOrd="0" destOrd="0" presId="urn:microsoft.com/office/officeart/2005/8/layout/pList1"/>
    <dgm:cxn modelId="{AB6D7108-3372-44C8-9DB8-0C53F9374E11}" type="presParOf" srcId="{B396D19E-EDA4-48CE-B126-B3990C666235}" destId="{1731B389-1DD5-43D8-96CD-FADB1B8846E5}" srcOrd="0" destOrd="0" presId="urn:microsoft.com/office/officeart/2005/8/layout/pList1"/>
    <dgm:cxn modelId="{21E8401D-76EB-493C-B97F-6077BEB636C1}" type="presParOf" srcId="{1731B389-1DD5-43D8-96CD-FADB1B8846E5}" destId="{0798CC4E-1F46-44E1-BFD4-425864EDB7E0}" srcOrd="0" destOrd="0" presId="urn:microsoft.com/office/officeart/2005/8/layout/pList1"/>
    <dgm:cxn modelId="{A2B42F17-666D-4FF7-878E-F1ED67AD7F8F}" type="presParOf" srcId="{1731B389-1DD5-43D8-96CD-FADB1B8846E5}" destId="{3A039A5E-E9F6-4E2E-8E57-72BC52F9D124}" srcOrd="1" destOrd="0" presId="urn:microsoft.com/office/officeart/2005/8/layout/pList1"/>
    <dgm:cxn modelId="{B96322CC-0976-48A4-B026-624599BCD078}" type="presParOf" srcId="{B396D19E-EDA4-48CE-B126-B3990C666235}" destId="{9F9883E9-F42F-4CE6-9EF0-1FE0BBA52BB9}" srcOrd="1" destOrd="0" presId="urn:microsoft.com/office/officeart/2005/8/layout/pList1"/>
    <dgm:cxn modelId="{4E7CFEAA-9311-4C38-8572-2925B464AFA3}" type="presParOf" srcId="{B396D19E-EDA4-48CE-B126-B3990C666235}" destId="{A934C765-6DCB-4E7F-B2E2-F51E54559461}" srcOrd="2" destOrd="0" presId="urn:microsoft.com/office/officeart/2005/8/layout/pList1"/>
    <dgm:cxn modelId="{5FB2C549-9AEA-4EC8-A039-DB0AF9D02333}" type="presParOf" srcId="{A934C765-6DCB-4E7F-B2E2-F51E54559461}" destId="{20DF9904-1E25-4F96-B7A2-093E5F34B258}" srcOrd="0" destOrd="0" presId="urn:microsoft.com/office/officeart/2005/8/layout/pList1"/>
    <dgm:cxn modelId="{10C67D9D-6D66-4C56-91EF-21FE18212914}" type="presParOf" srcId="{A934C765-6DCB-4E7F-B2E2-F51E54559461}" destId="{C26E8AD5-DB33-4452-A969-6374B1A2FBA8}" srcOrd="1" destOrd="0" presId="urn:microsoft.com/office/officeart/2005/8/layout/pList1"/>
    <dgm:cxn modelId="{3E1B9778-19C4-44F7-AA8B-E857D9294E7F}" type="presParOf" srcId="{B396D19E-EDA4-48CE-B126-B3990C666235}" destId="{103FDAEE-CA18-40D1-9324-CEB5309B538C}" srcOrd="3" destOrd="0" presId="urn:microsoft.com/office/officeart/2005/8/layout/pList1"/>
    <dgm:cxn modelId="{7D03953B-D72E-4E0D-9318-3E76893F4714}" type="presParOf" srcId="{B396D19E-EDA4-48CE-B126-B3990C666235}" destId="{0017B8D9-8BF2-42BB-9A8F-330B801F656A}" srcOrd="4" destOrd="0" presId="urn:microsoft.com/office/officeart/2005/8/layout/pList1"/>
    <dgm:cxn modelId="{CE242EFD-76A2-4B39-B528-E47DF7D1A6EC}" type="presParOf" srcId="{0017B8D9-8BF2-42BB-9A8F-330B801F656A}" destId="{1EAADC3C-F15E-40E5-B109-E99C70E8D5BE}" srcOrd="0" destOrd="0" presId="urn:microsoft.com/office/officeart/2005/8/layout/pList1"/>
    <dgm:cxn modelId="{E350CBDC-6743-443D-82B8-22B889247D16}" type="presParOf" srcId="{0017B8D9-8BF2-42BB-9A8F-330B801F656A}" destId="{20A8AF63-D593-459C-910A-67269B3A8F1B}"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69CB21-2A79-46B9-B9DD-52B0FECE7F1A}" type="doc">
      <dgm:prSet loTypeId="urn:microsoft.com/office/officeart/2005/8/layout/process5" loCatId="process" qsTypeId="urn:microsoft.com/office/officeart/2005/8/quickstyle/simple1" qsCatId="simple" csTypeId="urn:microsoft.com/office/officeart/2005/8/colors/colorful1" csCatId="colorful" phldr="1"/>
      <dgm:spPr/>
      <dgm:t>
        <a:bodyPr/>
        <a:lstStyle/>
        <a:p>
          <a:endParaRPr lang="en-US"/>
        </a:p>
      </dgm:t>
    </dgm:pt>
    <dgm:pt modelId="{11F51A91-3857-4E64-AB96-D0C4D225610C}">
      <dgm:prSet phldrT="[Text]" custT="1"/>
      <dgm:spPr/>
      <dgm:t>
        <a:bodyPr/>
        <a:lstStyle/>
        <a:p>
          <a:r>
            <a:rPr lang="en-US" sz="4000" b="0" dirty="0">
              <a:latin typeface="Trebuchet MS" panose="020B0603020202020204" pitchFamily="34" charset="0"/>
            </a:rPr>
            <a:t>Create Service A</a:t>
          </a:r>
        </a:p>
      </dgm:t>
    </dgm:pt>
    <dgm:pt modelId="{86A374E3-E063-482E-A724-B739EE5D8CD8}" type="parTrans" cxnId="{28EB90A0-4D3F-4D52-A4F3-7E5AEDABBCDC}">
      <dgm:prSet/>
      <dgm:spPr/>
      <dgm:t>
        <a:bodyPr/>
        <a:lstStyle/>
        <a:p>
          <a:endParaRPr lang="en-US"/>
        </a:p>
      </dgm:t>
    </dgm:pt>
    <dgm:pt modelId="{CC6916AF-C13B-4DA4-9C29-B44773FCBAB5}" type="sibTrans" cxnId="{28EB90A0-4D3F-4D52-A4F3-7E5AEDABBCDC}">
      <dgm:prSet/>
      <dgm:spPr/>
      <dgm:t>
        <a:bodyPr/>
        <a:lstStyle/>
        <a:p>
          <a:endParaRPr lang="en-US"/>
        </a:p>
      </dgm:t>
    </dgm:pt>
    <dgm:pt modelId="{1870A4B5-487D-46F9-B943-4AB83F9CFBCD}">
      <dgm:prSet custT="1"/>
      <dgm:spPr/>
      <dgm:t>
        <a:bodyPr/>
        <a:lstStyle/>
        <a:p>
          <a:r>
            <a:rPr lang="en-US" sz="4000" b="0" dirty="0">
              <a:latin typeface="Trebuchet MS" panose="020B0603020202020204" pitchFamily="34" charset="0"/>
            </a:rPr>
            <a:t>Create Service B</a:t>
          </a:r>
        </a:p>
      </dgm:t>
    </dgm:pt>
    <dgm:pt modelId="{3231BCF7-4750-4A00-8BAE-EA3ECA71E51A}" type="parTrans" cxnId="{289B864E-DCAC-496E-BA8D-409E859A014E}">
      <dgm:prSet/>
      <dgm:spPr/>
      <dgm:t>
        <a:bodyPr/>
        <a:lstStyle/>
        <a:p>
          <a:endParaRPr lang="en-US"/>
        </a:p>
      </dgm:t>
    </dgm:pt>
    <dgm:pt modelId="{689C3190-0F80-4A46-B501-4367C14CAC58}" type="sibTrans" cxnId="{289B864E-DCAC-496E-BA8D-409E859A014E}">
      <dgm:prSet/>
      <dgm:spPr/>
      <dgm:t>
        <a:bodyPr/>
        <a:lstStyle/>
        <a:p>
          <a:endParaRPr lang="en-US"/>
        </a:p>
      </dgm:t>
    </dgm:pt>
    <dgm:pt modelId="{37A442A2-2438-4290-AA78-DE4FC724A904}">
      <dgm:prSet custT="1"/>
      <dgm:spPr/>
      <dgm:t>
        <a:bodyPr/>
        <a:lstStyle/>
        <a:p>
          <a:r>
            <a:rPr lang="en-US" sz="4000" b="0" dirty="0">
              <a:latin typeface="Trebuchet MS" panose="020B0603020202020204" pitchFamily="34" charset="0"/>
            </a:rPr>
            <a:t>Create Deployment A</a:t>
          </a:r>
        </a:p>
      </dgm:t>
    </dgm:pt>
    <dgm:pt modelId="{1785E690-C669-4DDA-BFFC-8A5A9B35B6F5}" type="parTrans" cxnId="{CD6081E9-7C84-4A24-8485-3D7ECB96FA14}">
      <dgm:prSet/>
      <dgm:spPr/>
      <dgm:t>
        <a:bodyPr/>
        <a:lstStyle/>
        <a:p>
          <a:endParaRPr lang="en-US"/>
        </a:p>
      </dgm:t>
    </dgm:pt>
    <dgm:pt modelId="{2CFEEC3B-BCA2-4748-8D70-1E7BF1C48D61}" type="sibTrans" cxnId="{CD6081E9-7C84-4A24-8485-3D7ECB96FA14}">
      <dgm:prSet/>
      <dgm:spPr/>
      <dgm:t>
        <a:bodyPr/>
        <a:lstStyle/>
        <a:p>
          <a:endParaRPr lang="en-US"/>
        </a:p>
      </dgm:t>
    </dgm:pt>
    <dgm:pt modelId="{D7397630-5762-4B68-8B81-92288EAF07A7}">
      <dgm:prSet custT="1"/>
      <dgm:spPr/>
      <dgm:t>
        <a:bodyPr/>
        <a:lstStyle/>
        <a:p>
          <a:r>
            <a:rPr lang="en-US" sz="4000" b="0" dirty="0">
              <a:latin typeface="Trebuchet MS" panose="020B0603020202020204" pitchFamily="34" charset="0"/>
            </a:rPr>
            <a:t>Create Deployment B</a:t>
          </a:r>
        </a:p>
      </dgm:t>
    </dgm:pt>
    <dgm:pt modelId="{D55FFB6D-B501-4277-930F-FFE6133B3B2E}" type="parTrans" cxnId="{A5E6F5AE-B256-4D9A-AD6E-FDBA4147F1D0}">
      <dgm:prSet/>
      <dgm:spPr/>
      <dgm:t>
        <a:bodyPr/>
        <a:lstStyle/>
        <a:p>
          <a:endParaRPr lang="en-US"/>
        </a:p>
      </dgm:t>
    </dgm:pt>
    <dgm:pt modelId="{D26A4334-3627-47D5-862F-BE10AC5B6BBE}" type="sibTrans" cxnId="{A5E6F5AE-B256-4D9A-AD6E-FDBA4147F1D0}">
      <dgm:prSet/>
      <dgm:spPr/>
      <dgm:t>
        <a:bodyPr/>
        <a:lstStyle/>
        <a:p>
          <a:endParaRPr lang="en-US"/>
        </a:p>
      </dgm:t>
    </dgm:pt>
    <dgm:pt modelId="{8C442C3D-09C1-4760-B476-9D81F4653EFB}">
      <dgm:prSet custT="1"/>
      <dgm:spPr/>
      <dgm:t>
        <a:bodyPr/>
        <a:lstStyle/>
        <a:p>
          <a:r>
            <a:rPr lang="en-US" sz="4000" b="0">
              <a:latin typeface="Trebuchet MS" panose="020B0603020202020204" pitchFamily="34" charset="0"/>
            </a:rPr>
            <a:t>Scale Service A</a:t>
          </a:r>
          <a:endParaRPr lang="en-US" sz="4000" b="0" dirty="0">
            <a:latin typeface="Trebuchet MS" panose="020B0603020202020204" pitchFamily="34" charset="0"/>
          </a:endParaRPr>
        </a:p>
      </dgm:t>
    </dgm:pt>
    <dgm:pt modelId="{EC1BD84D-C79B-498B-B744-B2B3B1410442}" type="parTrans" cxnId="{4DBC4C5D-1661-4BD8-9100-A06C742E9631}">
      <dgm:prSet/>
      <dgm:spPr/>
      <dgm:t>
        <a:bodyPr/>
        <a:lstStyle/>
        <a:p>
          <a:endParaRPr lang="en-US"/>
        </a:p>
      </dgm:t>
    </dgm:pt>
    <dgm:pt modelId="{544DC3D5-212A-43EC-A85F-4BF955E6E8BC}" type="sibTrans" cxnId="{4DBC4C5D-1661-4BD8-9100-A06C742E9631}">
      <dgm:prSet/>
      <dgm:spPr/>
      <dgm:t>
        <a:bodyPr/>
        <a:lstStyle/>
        <a:p>
          <a:endParaRPr lang="en-US"/>
        </a:p>
      </dgm:t>
    </dgm:pt>
    <dgm:pt modelId="{DC6519ED-ECF9-422B-94AA-6BDCA1F82674}">
      <dgm:prSet custT="1"/>
      <dgm:spPr/>
      <dgm:t>
        <a:bodyPr/>
        <a:lstStyle/>
        <a:p>
          <a:r>
            <a:rPr lang="en-US" sz="4000" b="0" dirty="0">
              <a:latin typeface="Trebuchet MS" panose="020B0603020202020204" pitchFamily="34" charset="0"/>
            </a:rPr>
            <a:t>Bring one Pod down</a:t>
          </a:r>
        </a:p>
      </dgm:t>
    </dgm:pt>
    <dgm:pt modelId="{BD381983-8D89-4B6F-8B8D-91A2740E3AC6}" type="parTrans" cxnId="{5CD07FDD-D433-49C6-A47E-978D4351184A}">
      <dgm:prSet/>
      <dgm:spPr/>
      <dgm:t>
        <a:bodyPr/>
        <a:lstStyle/>
        <a:p>
          <a:endParaRPr lang="en-US"/>
        </a:p>
      </dgm:t>
    </dgm:pt>
    <dgm:pt modelId="{E35D1C82-F89E-4E9F-B1AE-B844C3836B39}" type="sibTrans" cxnId="{5CD07FDD-D433-49C6-A47E-978D4351184A}">
      <dgm:prSet/>
      <dgm:spPr/>
      <dgm:t>
        <a:bodyPr/>
        <a:lstStyle/>
        <a:p>
          <a:endParaRPr lang="en-US"/>
        </a:p>
      </dgm:t>
    </dgm:pt>
    <dgm:pt modelId="{461B3718-8F44-4BD6-81BC-BC40F11F0C56}">
      <dgm:prSet custT="1"/>
      <dgm:spPr/>
      <dgm:t>
        <a:bodyPr/>
        <a:lstStyle/>
        <a:p>
          <a:r>
            <a:rPr lang="en-US" sz="4000" b="0">
              <a:latin typeface="Trebuchet MS" panose="020B0603020202020204" pitchFamily="34" charset="0"/>
            </a:rPr>
            <a:t>Call service B from Service A (discovery)</a:t>
          </a:r>
          <a:endParaRPr lang="en-US" sz="4000" b="0" dirty="0">
            <a:latin typeface="Trebuchet MS" panose="020B0603020202020204" pitchFamily="34" charset="0"/>
          </a:endParaRPr>
        </a:p>
      </dgm:t>
    </dgm:pt>
    <dgm:pt modelId="{4A3BF885-4F44-4D9B-9A78-DDB67EF4A366}" type="parTrans" cxnId="{0591867B-8B45-4A1F-9E45-771DC085FF80}">
      <dgm:prSet/>
      <dgm:spPr/>
      <dgm:t>
        <a:bodyPr/>
        <a:lstStyle/>
        <a:p>
          <a:endParaRPr lang="en-US"/>
        </a:p>
      </dgm:t>
    </dgm:pt>
    <dgm:pt modelId="{FA97EFD5-F311-4551-8E96-3859C4D044B8}" type="sibTrans" cxnId="{0591867B-8B45-4A1F-9E45-771DC085FF80}">
      <dgm:prSet/>
      <dgm:spPr/>
      <dgm:t>
        <a:bodyPr/>
        <a:lstStyle/>
        <a:p>
          <a:endParaRPr lang="en-US"/>
        </a:p>
      </dgm:t>
    </dgm:pt>
    <dgm:pt modelId="{AA770CA0-230C-4A91-941E-762A522360B0}">
      <dgm:prSet custT="1"/>
      <dgm:spPr/>
      <dgm:t>
        <a:bodyPr/>
        <a:lstStyle/>
        <a:p>
          <a:r>
            <a:rPr lang="en-US" sz="4000" b="0" dirty="0">
              <a:latin typeface="Trebuchet MS" panose="020B0603020202020204" pitchFamily="34" charset="0"/>
            </a:rPr>
            <a:t>Load balancing with in Pods</a:t>
          </a:r>
        </a:p>
      </dgm:t>
    </dgm:pt>
    <dgm:pt modelId="{11672101-A6BA-4B59-914E-E4BFE838D74F}" type="parTrans" cxnId="{71D4BE1B-B7D0-471C-9002-40B8B405AF88}">
      <dgm:prSet/>
      <dgm:spPr/>
      <dgm:t>
        <a:bodyPr/>
        <a:lstStyle/>
        <a:p>
          <a:endParaRPr lang="en-US"/>
        </a:p>
      </dgm:t>
    </dgm:pt>
    <dgm:pt modelId="{C9B11A04-0801-4795-9CB1-9BE4C5D739D1}" type="sibTrans" cxnId="{71D4BE1B-B7D0-471C-9002-40B8B405AF88}">
      <dgm:prSet/>
      <dgm:spPr/>
      <dgm:t>
        <a:bodyPr/>
        <a:lstStyle/>
        <a:p>
          <a:endParaRPr lang="en-US"/>
        </a:p>
      </dgm:t>
    </dgm:pt>
    <dgm:pt modelId="{BF08E4DF-13EA-4F92-85D3-C6FA40DA3FF2}" type="pres">
      <dgm:prSet presAssocID="{0C69CB21-2A79-46B9-B9DD-52B0FECE7F1A}" presName="diagram" presStyleCnt="0">
        <dgm:presLayoutVars>
          <dgm:dir/>
          <dgm:resizeHandles val="exact"/>
        </dgm:presLayoutVars>
      </dgm:prSet>
      <dgm:spPr/>
    </dgm:pt>
    <dgm:pt modelId="{24F82A2A-EA42-49DD-9AC7-09C494BFD1E8}" type="pres">
      <dgm:prSet presAssocID="{11F51A91-3857-4E64-AB96-D0C4D225610C}" presName="node" presStyleLbl="node1" presStyleIdx="0" presStyleCnt="8">
        <dgm:presLayoutVars>
          <dgm:bulletEnabled val="1"/>
        </dgm:presLayoutVars>
      </dgm:prSet>
      <dgm:spPr/>
    </dgm:pt>
    <dgm:pt modelId="{515AE683-6851-4670-B26A-6B5FD8CD7E33}" type="pres">
      <dgm:prSet presAssocID="{CC6916AF-C13B-4DA4-9C29-B44773FCBAB5}" presName="sibTrans" presStyleLbl="sibTrans2D1" presStyleIdx="0" presStyleCnt="7"/>
      <dgm:spPr/>
    </dgm:pt>
    <dgm:pt modelId="{ABB9E89E-E03B-42CF-93C6-3B7340F49ADB}" type="pres">
      <dgm:prSet presAssocID="{CC6916AF-C13B-4DA4-9C29-B44773FCBAB5}" presName="connectorText" presStyleLbl="sibTrans2D1" presStyleIdx="0" presStyleCnt="7"/>
      <dgm:spPr/>
    </dgm:pt>
    <dgm:pt modelId="{5BB6811E-8D16-4E26-8A71-699030F95C8B}" type="pres">
      <dgm:prSet presAssocID="{1870A4B5-487D-46F9-B943-4AB83F9CFBCD}" presName="node" presStyleLbl="node1" presStyleIdx="1" presStyleCnt="8">
        <dgm:presLayoutVars>
          <dgm:bulletEnabled val="1"/>
        </dgm:presLayoutVars>
      </dgm:prSet>
      <dgm:spPr/>
    </dgm:pt>
    <dgm:pt modelId="{9619F522-A9FA-438E-BE60-C11C82CCE3B7}" type="pres">
      <dgm:prSet presAssocID="{689C3190-0F80-4A46-B501-4367C14CAC58}" presName="sibTrans" presStyleLbl="sibTrans2D1" presStyleIdx="1" presStyleCnt="7"/>
      <dgm:spPr/>
    </dgm:pt>
    <dgm:pt modelId="{A9F81C8E-C30C-45A7-A780-A4419A0AA788}" type="pres">
      <dgm:prSet presAssocID="{689C3190-0F80-4A46-B501-4367C14CAC58}" presName="connectorText" presStyleLbl="sibTrans2D1" presStyleIdx="1" presStyleCnt="7"/>
      <dgm:spPr/>
    </dgm:pt>
    <dgm:pt modelId="{8B8762E0-B926-4C0B-91E2-4032E2BDBA62}" type="pres">
      <dgm:prSet presAssocID="{37A442A2-2438-4290-AA78-DE4FC724A904}" presName="node" presStyleLbl="node1" presStyleIdx="2" presStyleCnt="8">
        <dgm:presLayoutVars>
          <dgm:bulletEnabled val="1"/>
        </dgm:presLayoutVars>
      </dgm:prSet>
      <dgm:spPr/>
    </dgm:pt>
    <dgm:pt modelId="{6A5C4A3A-13C9-4BA2-9CBA-844507F48E82}" type="pres">
      <dgm:prSet presAssocID="{2CFEEC3B-BCA2-4748-8D70-1E7BF1C48D61}" presName="sibTrans" presStyleLbl="sibTrans2D1" presStyleIdx="2" presStyleCnt="7"/>
      <dgm:spPr/>
    </dgm:pt>
    <dgm:pt modelId="{A79CE74F-A057-45D0-A10A-1E0971296C0F}" type="pres">
      <dgm:prSet presAssocID="{2CFEEC3B-BCA2-4748-8D70-1E7BF1C48D61}" presName="connectorText" presStyleLbl="sibTrans2D1" presStyleIdx="2" presStyleCnt="7"/>
      <dgm:spPr/>
    </dgm:pt>
    <dgm:pt modelId="{E2168D84-EF71-4262-BAD0-386D2B2B412D}" type="pres">
      <dgm:prSet presAssocID="{D7397630-5762-4B68-8B81-92288EAF07A7}" presName="node" presStyleLbl="node1" presStyleIdx="3" presStyleCnt="8">
        <dgm:presLayoutVars>
          <dgm:bulletEnabled val="1"/>
        </dgm:presLayoutVars>
      </dgm:prSet>
      <dgm:spPr/>
    </dgm:pt>
    <dgm:pt modelId="{7C4FFFB2-CCA9-49E6-966B-C513E11A78D9}" type="pres">
      <dgm:prSet presAssocID="{D26A4334-3627-47D5-862F-BE10AC5B6BBE}" presName="sibTrans" presStyleLbl="sibTrans2D1" presStyleIdx="3" presStyleCnt="7"/>
      <dgm:spPr/>
    </dgm:pt>
    <dgm:pt modelId="{132D1BF5-785E-4B6E-B6CF-E5396091A01F}" type="pres">
      <dgm:prSet presAssocID="{D26A4334-3627-47D5-862F-BE10AC5B6BBE}" presName="connectorText" presStyleLbl="sibTrans2D1" presStyleIdx="3" presStyleCnt="7"/>
      <dgm:spPr/>
    </dgm:pt>
    <dgm:pt modelId="{29B99CB3-D5C2-493C-9E27-335DAF4A998B}" type="pres">
      <dgm:prSet presAssocID="{8C442C3D-09C1-4760-B476-9D81F4653EFB}" presName="node" presStyleLbl="node1" presStyleIdx="4" presStyleCnt="8">
        <dgm:presLayoutVars>
          <dgm:bulletEnabled val="1"/>
        </dgm:presLayoutVars>
      </dgm:prSet>
      <dgm:spPr/>
    </dgm:pt>
    <dgm:pt modelId="{EED4232F-35EC-4648-9A4F-6CAB9D9D6C1A}" type="pres">
      <dgm:prSet presAssocID="{544DC3D5-212A-43EC-A85F-4BF955E6E8BC}" presName="sibTrans" presStyleLbl="sibTrans2D1" presStyleIdx="4" presStyleCnt="7"/>
      <dgm:spPr/>
    </dgm:pt>
    <dgm:pt modelId="{5AFC239F-F9DE-40A8-82D4-6ECDC6D0368B}" type="pres">
      <dgm:prSet presAssocID="{544DC3D5-212A-43EC-A85F-4BF955E6E8BC}" presName="connectorText" presStyleLbl="sibTrans2D1" presStyleIdx="4" presStyleCnt="7"/>
      <dgm:spPr/>
    </dgm:pt>
    <dgm:pt modelId="{79EA83FF-0DC4-478E-A998-82EBB2375359}" type="pres">
      <dgm:prSet presAssocID="{DC6519ED-ECF9-422B-94AA-6BDCA1F82674}" presName="node" presStyleLbl="node1" presStyleIdx="5" presStyleCnt="8">
        <dgm:presLayoutVars>
          <dgm:bulletEnabled val="1"/>
        </dgm:presLayoutVars>
      </dgm:prSet>
      <dgm:spPr/>
    </dgm:pt>
    <dgm:pt modelId="{EAD90705-3BB8-4BBC-9593-56A4765C7C75}" type="pres">
      <dgm:prSet presAssocID="{E35D1C82-F89E-4E9F-B1AE-B844C3836B39}" presName="sibTrans" presStyleLbl="sibTrans2D1" presStyleIdx="5" presStyleCnt="7"/>
      <dgm:spPr/>
    </dgm:pt>
    <dgm:pt modelId="{A450BA87-1FE1-48C4-A94D-6F943E699D9F}" type="pres">
      <dgm:prSet presAssocID="{E35D1C82-F89E-4E9F-B1AE-B844C3836B39}" presName="connectorText" presStyleLbl="sibTrans2D1" presStyleIdx="5" presStyleCnt="7"/>
      <dgm:spPr/>
    </dgm:pt>
    <dgm:pt modelId="{6424F2AF-3E37-4253-8DE9-52091C15A19B}" type="pres">
      <dgm:prSet presAssocID="{461B3718-8F44-4BD6-81BC-BC40F11F0C56}" presName="node" presStyleLbl="node1" presStyleIdx="6" presStyleCnt="8">
        <dgm:presLayoutVars>
          <dgm:bulletEnabled val="1"/>
        </dgm:presLayoutVars>
      </dgm:prSet>
      <dgm:spPr/>
    </dgm:pt>
    <dgm:pt modelId="{5750DA28-6E0B-4549-AFA1-368B83D394F8}" type="pres">
      <dgm:prSet presAssocID="{FA97EFD5-F311-4551-8E96-3859C4D044B8}" presName="sibTrans" presStyleLbl="sibTrans2D1" presStyleIdx="6" presStyleCnt="7"/>
      <dgm:spPr/>
    </dgm:pt>
    <dgm:pt modelId="{EF0C0172-131F-45AA-846F-427AF9A3455C}" type="pres">
      <dgm:prSet presAssocID="{FA97EFD5-F311-4551-8E96-3859C4D044B8}" presName="connectorText" presStyleLbl="sibTrans2D1" presStyleIdx="6" presStyleCnt="7"/>
      <dgm:spPr/>
    </dgm:pt>
    <dgm:pt modelId="{B2537BC0-7779-45A7-8531-908AA5C6CB66}" type="pres">
      <dgm:prSet presAssocID="{AA770CA0-230C-4A91-941E-762A522360B0}" presName="node" presStyleLbl="node1" presStyleIdx="7" presStyleCnt="8">
        <dgm:presLayoutVars>
          <dgm:bulletEnabled val="1"/>
        </dgm:presLayoutVars>
      </dgm:prSet>
      <dgm:spPr/>
    </dgm:pt>
  </dgm:ptLst>
  <dgm:cxnLst>
    <dgm:cxn modelId="{E7747F0D-7D45-4FCD-854F-C5150527B466}" type="presOf" srcId="{E35D1C82-F89E-4E9F-B1AE-B844C3836B39}" destId="{A450BA87-1FE1-48C4-A94D-6F943E699D9F}" srcOrd="1" destOrd="0" presId="urn:microsoft.com/office/officeart/2005/8/layout/process5"/>
    <dgm:cxn modelId="{A21EAE18-5C93-49D1-A1DA-DD20B3907940}" type="presOf" srcId="{2CFEEC3B-BCA2-4748-8D70-1E7BF1C48D61}" destId="{A79CE74F-A057-45D0-A10A-1E0971296C0F}" srcOrd="1" destOrd="0" presId="urn:microsoft.com/office/officeart/2005/8/layout/process5"/>
    <dgm:cxn modelId="{71D4BE1B-B7D0-471C-9002-40B8B405AF88}" srcId="{0C69CB21-2A79-46B9-B9DD-52B0FECE7F1A}" destId="{AA770CA0-230C-4A91-941E-762A522360B0}" srcOrd="7" destOrd="0" parTransId="{11672101-A6BA-4B59-914E-E4BFE838D74F}" sibTransId="{C9B11A04-0801-4795-9CB1-9BE4C5D739D1}"/>
    <dgm:cxn modelId="{3C0E5628-37C5-420B-BD4D-D722F177C130}" type="presOf" srcId="{8C442C3D-09C1-4760-B476-9D81F4653EFB}" destId="{29B99CB3-D5C2-493C-9E27-335DAF4A998B}" srcOrd="0" destOrd="0" presId="urn:microsoft.com/office/officeart/2005/8/layout/process5"/>
    <dgm:cxn modelId="{C8FD1F2D-A050-4014-8693-634B579F6E9D}" type="presOf" srcId="{AA770CA0-230C-4A91-941E-762A522360B0}" destId="{B2537BC0-7779-45A7-8531-908AA5C6CB66}" srcOrd="0" destOrd="0" presId="urn:microsoft.com/office/officeart/2005/8/layout/process5"/>
    <dgm:cxn modelId="{A3D4B930-6BC2-4227-B15C-70D5CC56D5D0}" type="presOf" srcId="{CC6916AF-C13B-4DA4-9C29-B44773FCBAB5}" destId="{515AE683-6851-4670-B26A-6B5FD8CD7E33}" srcOrd="0" destOrd="0" presId="urn:microsoft.com/office/officeart/2005/8/layout/process5"/>
    <dgm:cxn modelId="{4DBC4C5D-1661-4BD8-9100-A06C742E9631}" srcId="{0C69CB21-2A79-46B9-B9DD-52B0FECE7F1A}" destId="{8C442C3D-09C1-4760-B476-9D81F4653EFB}" srcOrd="4" destOrd="0" parTransId="{EC1BD84D-C79B-498B-B744-B2B3B1410442}" sibTransId="{544DC3D5-212A-43EC-A85F-4BF955E6E8BC}"/>
    <dgm:cxn modelId="{44D70B5E-78F7-4542-8690-83B9CC1A4FCC}" type="presOf" srcId="{FA97EFD5-F311-4551-8E96-3859C4D044B8}" destId="{5750DA28-6E0B-4549-AFA1-368B83D394F8}" srcOrd="0" destOrd="0" presId="urn:microsoft.com/office/officeart/2005/8/layout/process5"/>
    <dgm:cxn modelId="{298D6941-9174-4361-A455-D5BA3044093F}" type="presOf" srcId="{FA97EFD5-F311-4551-8E96-3859C4D044B8}" destId="{EF0C0172-131F-45AA-846F-427AF9A3455C}" srcOrd="1" destOrd="0" presId="urn:microsoft.com/office/officeart/2005/8/layout/process5"/>
    <dgm:cxn modelId="{289B864E-DCAC-496E-BA8D-409E859A014E}" srcId="{0C69CB21-2A79-46B9-B9DD-52B0FECE7F1A}" destId="{1870A4B5-487D-46F9-B943-4AB83F9CFBCD}" srcOrd="1" destOrd="0" parTransId="{3231BCF7-4750-4A00-8BAE-EA3ECA71E51A}" sibTransId="{689C3190-0F80-4A46-B501-4367C14CAC58}"/>
    <dgm:cxn modelId="{741A7551-6C69-43CE-9C81-CC2B26C73C28}" type="presOf" srcId="{461B3718-8F44-4BD6-81BC-BC40F11F0C56}" destId="{6424F2AF-3E37-4253-8DE9-52091C15A19B}" srcOrd="0" destOrd="0" presId="urn:microsoft.com/office/officeart/2005/8/layout/process5"/>
    <dgm:cxn modelId="{4B71E87A-4C8E-4B50-A955-F4DED7F840C2}" type="presOf" srcId="{544DC3D5-212A-43EC-A85F-4BF955E6E8BC}" destId="{5AFC239F-F9DE-40A8-82D4-6ECDC6D0368B}" srcOrd="1" destOrd="0" presId="urn:microsoft.com/office/officeart/2005/8/layout/process5"/>
    <dgm:cxn modelId="{0591867B-8B45-4A1F-9E45-771DC085FF80}" srcId="{0C69CB21-2A79-46B9-B9DD-52B0FECE7F1A}" destId="{461B3718-8F44-4BD6-81BC-BC40F11F0C56}" srcOrd="6" destOrd="0" parTransId="{4A3BF885-4F44-4D9B-9A78-DDB67EF4A366}" sibTransId="{FA97EFD5-F311-4551-8E96-3859C4D044B8}"/>
    <dgm:cxn modelId="{E1655B7E-342E-46D3-A60D-73FD058DAA67}" type="presOf" srcId="{0C69CB21-2A79-46B9-B9DD-52B0FECE7F1A}" destId="{BF08E4DF-13EA-4F92-85D3-C6FA40DA3FF2}" srcOrd="0" destOrd="0" presId="urn:microsoft.com/office/officeart/2005/8/layout/process5"/>
    <dgm:cxn modelId="{CBFC5A8D-EC10-423F-9729-EC27D5E290B1}" type="presOf" srcId="{37A442A2-2438-4290-AA78-DE4FC724A904}" destId="{8B8762E0-B926-4C0B-91E2-4032E2BDBA62}" srcOrd="0" destOrd="0" presId="urn:microsoft.com/office/officeart/2005/8/layout/process5"/>
    <dgm:cxn modelId="{28EB90A0-4D3F-4D52-A4F3-7E5AEDABBCDC}" srcId="{0C69CB21-2A79-46B9-B9DD-52B0FECE7F1A}" destId="{11F51A91-3857-4E64-AB96-D0C4D225610C}" srcOrd="0" destOrd="0" parTransId="{86A374E3-E063-482E-A724-B739EE5D8CD8}" sibTransId="{CC6916AF-C13B-4DA4-9C29-B44773FCBAB5}"/>
    <dgm:cxn modelId="{E68CE3A1-FF51-4A9E-AD2E-2BEB6FB33408}" type="presOf" srcId="{D7397630-5762-4B68-8B81-92288EAF07A7}" destId="{E2168D84-EF71-4262-BAD0-386D2B2B412D}" srcOrd="0" destOrd="0" presId="urn:microsoft.com/office/officeart/2005/8/layout/process5"/>
    <dgm:cxn modelId="{A74BFAAB-95EE-4CAC-B9AC-66BA5B81D907}" type="presOf" srcId="{2CFEEC3B-BCA2-4748-8D70-1E7BF1C48D61}" destId="{6A5C4A3A-13C9-4BA2-9CBA-844507F48E82}" srcOrd="0" destOrd="0" presId="urn:microsoft.com/office/officeart/2005/8/layout/process5"/>
    <dgm:cxn modelId="{A5E6F5AE-B256-4D9A-AD6E-FDBA4147F1D0}" srcId="{0C69CB21-2A79-46B9-B9DD-52B0FECE7F1A}" destId="{D7397630-5762-4B68-8B81-92288EAF07A7}" srcOrd="3" destOrd="0" parTransId="{D55FFB6D-B501-4277-930F-FFE6133B3B2E}" sibTransId="{D26A4334-3627-47D5-862F-BE10AC5B6BBE}"/>
    <dgm:cxn modelId="{56BE50BE-C4B0-40BC-9CE8-EF3EE820C6B5}" type="presOf" srcId="{CC6916AF-C13B-4DA4-9C29-B44773FCBAB5}" destId="{ABB9E89E-E03B-42CF-93C6-3B7340F49ADB}" srcOrd="1" destOrd="0" presId="urn:microsoft.com/office/officeart/2005/8/layout/process5"/>
    <dgm:cxn modelId="{845196C4-C97A-4F79-BAAD-DB97AAFEC22F}" type="presOf" srcId="{E35D1C82-F89E-4E9F-B1AE-B844C3836B39}" destId="{EAD90705-3BB8-4BBC-9593-56A4765C7C75}" srcOrd="0" destOrd="0" presId="urn:microsoft.com/office/officeart/2005/8/layout/process5"/>
    <dgm:cxn modelId="{A6DFC0C5-962F-42A5-B363-7EB63AB0E555}" type="presOf" srcId="{689C3190-0F80-4A46-B501-4367C14CAC58}" destId="{9619F522-A9FA-438E-BE60-C11C82CCE3B7}" srcOrd="0" destOrd="0" presId="urn:microsoft.com/office/officeart/2005/8/layout/process5"/>
    <dgm:cxn modelId="{0EB626C9-9E2E-48B7-9469-87D796B06440}" type="presOf" srcId="{D26A4334-3627-47D5-862F-BE10AC5B6BBE}" destId="{7C4FFFB2-CCA9-49E6-966B-C513E11A78D9}" srcOrd="0" destOrd="0" presId="urn:microsoft.com/office/officeart/2005/8/layout/process5"/>
    <dgm:cxn modelId="{67AF15CC-2D9B-454E-A9D8-E18CC2C966CD}" type="presOf" srcId="{1870A4B5-487D-46F9-B943-4AB83F9CFBCD}" destId="{5BB6811E-8D16-4E26-8A71-699030F95C8B}" srcOrd="0" destOrd="0" presId="urn:microsoft.com/office/officeart/2005/8/layout/process5"/>
    <dgm:cxn modelId="{C035E7DB-BF87-44D1-980B-4145BA4FC631}" type="presOf" srcId="{689C3190-0F80-4A46-B501-4367C14CAC58}" destId="{A9F81C8E-C30C-45A7-A780-A4419A0AA788}" srcOrd="1" destOrd="0" presId="urn:microsoft.com/office/officeart/2005/8/layout/process5"/>
    <dgm:cxn modelId="{8393E7DC-3B70-4EBB-A305-5D6F0934FBDE}" type="presOf" srcId="{11F51A91-3857-4E64-AB96-D0C4D225610C}" destId="{24F82A2A-EA42-49DD-9AC7-09C494BFD1E8}" srcOrd="0" destOrd="0" presId="urn:microsoft.com/office/officeart/2005/8/layout/process5"/>
    <dgm:cxn modelId="{5CD07FDD-D433-49C6-A47E-978D4351184A}" srcId="{0C69CB21-2A79-46B9-B9DD-52B0FECE7F1A}" destId="{DC6519ED-ECF9-422B-94AA-6BDCA1F82674}" srcOrd="5" destOrd="0" parTransId="{BD381983-8D89-4B6F-8B8D-91A2740E3AC6}" sibTransId="{E35D1C82-F89E-4E9F-B1AE-B844C3836B39}"/>
    <dgm:cxn modelId="{E6A1EBE2-0561-466D-9692-4B2F0503152E}" type="presOf" srcId="{544DC3D5-212A-43EC-A85F-4BF955E6E8BC}" destId="{EED4232F-35EC-4648-9A4F-6CAB9D9D6C1A}" srcOrd="0" destOrd="0" presId="urn:microsoft.com/office/officeart/2005/8/layout/process5"/>
    <dgm:cxn modelId="{CD6081E9-7C84-4A24-8485-3D7ECB96FA14}" srcId="{0C69CB21-2A79-46B9-B9DD-52B0FECE7F1A}" destId="{37A442A2-2438-4290-AA78-DE4FC724A904}" srcOrd="2" destOrd="0" parTransId="{1785E690-C669-4DDA-BFFC-8A5A9B35B6F5}" sibTransId="{2CFEEC3B-BCA2-4748-8D70-1E7BF1C48D61}"/>
    <dgm:cxn modelId="{493D86F5-8384-49B1-B481-000F722A2019}" type="presOf" srcId="{DC6519ED-ECF9-422B-94AA-6BDCA1F82674}" destId="{79EA83FF-0DC4-478E-A998-82EBB2375359}" srcOrd="0" destOrd="0" presId="urn:microsoft.com/office/officeart/2005/8/layout/process5"/>
    <dgm:cxn modelId="{48D740F7-45C5-4BB6-981B-285E5408D369}" type="presOf" srcId="{D26A4334-3627-47D5-862F-BE10AC5B6BBE}" destId="{132D1BF5-785E-4B6E-B6CF-E5396091A01F}" srcOrd="1" destOrd="0" presId="urn:microsoft.com/office/officeart/2005/8/layout/process5"/>
    <dgm:cxn modelId="{31722683-8FBC-4097-B00A-A21A8C2C83F1}" type="presParOf" srcId="{BF08E4DF-13EA-4F92-85D3-C6FA40DA3FF2}" destId="{24F82A2A-EA42-49DD-9AC7-09C494BFD1E8}" srcOrd="0" destOrd="0" presId="urn:microsoft.com/office/officeart/2005/8/layout/process5"/>
    <dgm:cxn modelId="{ECCAF9A9-81BB-4EEE-B23B-BD98A9918E52}" type="presParOf" srcId="{BF08E4DF-13EA-4F92-85D3-C6FA40DA3FF2}" destId="{515AE683-6851-4670-B26A-6B5FD8CD7E33}" srcOrd="1" destOrd="0" presId="urn:microsoft.com/office/officeart/2005/8/layout/process5"/>
    <dgm:cxn modelId="{AC512ECD-B40C-4038-AE4C-5F31AB242BDC}" type="presParOf" srcId="{515AE683-6851-4670-B26A-6B5FD8CD7E33}" destId="{ABB9E89E-E03B-42CF-93C6-3B7340F49ADB}" srcOrd="0" destOrd="0" presId="urn:microsoft.com/office/officeart/2005/8/layout/process5"/>
    <dgm:cxn modelId="{7C2B662F-B1EE-4E62-A0B4-CE442A24261B}" type="presParOf" srcId="{BF08E4DF-13EA-4F92-85D3-C6FA40DA3FF2}" destId="{5BB6811E-8D16-4E26-8A71-699030F95C8B}" srcOrd="2" destOrd="0" presId="urn:microsoft.com/office/officeart/2005/8/layout/process5"/>
    <dgm:cxn modelId="{0FA22B41-9525-4D05-BC72-9DD812F94DA2}" type="presParOf" srcId="{BF08E4DF-13EA-4F92-85D3-C6FA40DA3FF2}" destId="{9619F522-A9FA-438E-BE60-C11C82CCE3B7}" srcOrd="3" destOrd="0" presId="urn:microsoft.com/office/officeart/2005/8/layout/process5"/>
    <dgm:cxn modelId="{ABA2675E-F149-471D-A750-78D96C17A7F1}" type="presParOf" srcId="{9619F522-A9FA-438E-BE60-C11C82CCE3B7}" destId="{A9F81C8E-C30C-45A7-A780-A4419A0AA788}" srcOrd="0" destOrd="0" presId="urn:microsoft.com/office/officeart/2005/8/layout/process5"/>
    <dgm:cxn modelId="{88D084C2-C07C-4D17-87B8-147D26F8A5A8}" type="presParOf" srcId="{BF08E4DF-13EA-4F92-85D3-C6FA40DA3FF2}" destId="{8B8762E0-B926-4C0B-91E2-4032E2BDBA62}" srcOrd="4" destOrd="0" presId="urn:microsoft.com/office/officeart/2005/8/layout/process5"/>
    <dgm:cxn modelId="{F3C99BE7-E265-45B5-9E3B-8BBB3335BAFC}" type="presParOf" srcId="{BF08E4DF-13EA-4F92-85D3-C6FA40DA3FF2}" destId="{6A5C4A3A-13C9-4BA2-9CBA-844507F48E82}" srcOrd="5" destOrd="0" presId="urn:microsoft.com/office/officeart/2005/8/layout/process5"/>
    <dgm:cxn modelId="{1AEE3591-602F-48B7-A401-AACD434E241F}" type="presParOf" srcId="{6A5C4A3A-13C9-4BA2-9CBA-844507F48E82}" destId="{A79CE74F-A057-45D0-A10A-1E0971296C0F}" srcOrd="0" destOrd="0" presId="urn:microsoft.com/office/officeart/2005/8/layout/process5"/>
    <dgm:cxn modelId="{AF7673DA-7A6D-49EF-8A5A-B351D7701CD5}" type="presParOf" srcId="{BF08E4DF-13EA-4F92-85D3-C6FA40DA3FF2}" destId="{E2168D84-EF71-4262-BAD0-386D2B2B412D}" srcOrd="6" destOrd="0" presId="urn:microsoft.com/office/officeart/2005/8/layout/process5"/>
    <dgm:cxn modelId="{1D6A9E0E-5FFE-47FC-BAA7-00940FBBBB8F}" type="presParOf" srcId="{BF08E4DF-13EA-4F92-85D3-C6FA40DA3FF2}" destId="{7C4FFFB2-CCA9-49E6-966B-C513E11A78D9}" srcOrd="7" destOrd="0" presId="urn:microsoft.com/office/officeart/2005/8/layout/process5"/>
    <dgm:cxn modelId="{F849A5D1-647E-4886-89D6-6ED281202C57}" type="presParOf" srcId="{7C4FFFB2-CCA9-49E6-966B-C513E11A78D9}" destId="{132D1BF5-785E-4B6E-B6CF-E5396091A01F}" srcOrd="0" destOrd="0" presId="urn:microsoft.com/office/officeart/2005/8/layout/process5"/>
    <dgm:cxn modelId="{F8D032E2-4141-4790-8ABC-664B410AE539}" type="presParOf" srcId="{BF08E4DF-13EA-4F92-85D3-C6FA40DA3FF2}" destId="{29B99CB3-D5C2-493C-9E27-335DAF4A998B}" srcOrd="8" destOrd="0" presId="urn:microsoft.com/office/officeart/2005/8/layout/process5"/>
    <dgm:cxn modelId="{40724D41-AB1C-4184-9212-1E32248C16C4}" type="presParOf" srcId="{BF08E4DF-13EA-4F92-85D3-C6FA40DA3FF2}" destId="{EED4232F-35EC-4648-9A4F-6CAB9D9D6C1A}" srcOrd="9" destOrd="0" presId="urn:microsoft.com/office/officeart/2005/8/layout/process5"/>
    <dgm:cxn modelId="{18635FFD-A51B-4530-8422-A13C2B4D0F42}" type="presParOf" srcId="{EED4232F-35EC-4648-9A4F-6CAB9D9D6C1A}" destId="{5AFC239F-F9DE-40A8-82D4-6ECDC6D0368B}" srcOrd="0" destOrd="0" presId="urn:microsoft.com/office/officeart/2005/8/layout/process5"/>
    <dgm:cxn modelId="{ABAC0220-2A67-45A7-9200-51C848D5E149}" type="presParOf" srcId="{BF08E4DF-13EA-4F92-85D3-C6FA40DA3FF2}" destId="{79EA83FF-0DC4-478E-A998-82EBB2375359}" srcOrd="10" destOrd="0" presId="urn:microsoft.com/office/officeart/2005/8/layout/process5"/>
    <dgm:cxn modelId="{37692A1F-882D-4A0C-93AA-560BBE10D282}" type="presParOf" srcId="{BF08E4DF-13EA-4F92-85D3-C6FA40DA3FF2}" destId="{EAD90705-3BB8-4BBC-9593-56A4765C7C75}" srcOrd="11" destOrd="0" presId="urn:microsoft.com/office/officeart/2005/8/layout/process5"/>
    <dgm:cxn modelId="{C1311AD3-6D7A-4237-9943-6A6E1C8FE7D3}" type="presParOf" srcId="{EAD90705-3BB8-4BBC-9593-56A4765C7C75}" destId="{A450BA87-1FE1-48C4-A94D-6F943E699D9F}" srcOrd="0" destOrd="0" presId="urn:microsoft.com/office/officeart/2005/8/layout/process5"/>
    <dgm:cxn modelId="{1D9AD8DB-C2FB-41EF-A882-53F5456E879E}" type="presParOf" srcId="{BF08E4DF-13EA-4F92-85D3-C6FA40DA3FF2}" destId="{6424F2AF-3E37-4253-8DE9-52091C15A19B}" srcOrd="12" destOrd="0" presId="urn:microsoft.com/office/officeart/2005/8/layout/process5"/>
    <dgm:cxn modelId="{56845C90-6805-4177-AE14-E482A218E2CB}" type="presParOf" srcId="{BF08E4DF-13EA-4F92-85D3-C6FA40DA3FF2}" destId="{5750DA28-6E0B-4549-AFA1-368B83D394F8}" srcOrd="13" destOrd="0" presId="urn:microsoft.com/office/officeart/2005/8/layout/process5"/>
    <dgm:cxn modelId="{4C0089EA-CEE8-48B7-B6A2-E976474260A7}" type="presParOf" srcId="{5750DA28-6E0B-4549-AFA1-368B83D394F8}" destId="{EF0C0172-131F-45AA-846F-427AF9A3455C}" srcOrd="0" destOrd="0" presId="urn:microsoft.com/office/officeart/2005/8/layout/process5"/>
    <dgm:cxn modelId="{31AA9808-32B6-4914-A39C-524AF796E7B9}" type="presParOf" srcId="{BF08E4DF-13EA-4F92-85D3-C6FA40DA3FF2}" destId="{B2537BC0-7779-45A7-8531-908AA5C6CB66}"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C035AA-6E0A-43D5-B7C0-442830A6F15F}">
      <dsp:nvSpPr>
        <dsp:cNvPr id="0" name=""/>
        <dsp:cNvSpPr/>
      </dsp:nvSpPr>
      <dsp:spPr>
        <a:xfrm>
          <a:off x="2741149" y="20951"/>
          <a:ext cx="7448103" cy="2327532"/>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6515" tIns="182880" rIns="182880" bIns="182880" numCol="1" spcCol="1270" anchor="ctr" anchorCtr="0">
          <a:noAutofit/>
        </a:bodyPr>
        <a:lstStyle/>
        <a:p>
          <a:pPr marL="0" lvl="0" indent="0" algn="l" defTabSz="2133600">
            <a:lnSpc>
              <a:spcPct val="100000"/>
            </a:lnSpc>
            <a:spcBef>
              <a:spcPct val="0"/>
            </a:spcBef>
            <a:spcAft>
              <a:spcPct val="35000"/>
            </a:spcAft>
            <a:buNone/>
          </a:pPr>
          <a:r>
            <a:rPr lang="en-US" sz="4800" kern="1200" dirty="0">
              <a:latin typeface="Trebuchet MS" panose="020B0603020202020204" pitchFamily="34" charset="0"/>
            </a:rPr>
            <a:t>Technology Heterogeneity</a:t>
          </a:r>
        </a:p>
      </dsp:txBody>
      <dsp:txXfrm>
        <a:off x="2741149" y="20951"/>
        <a:ext cx="7448103" cy="2327532"/>
      </dsp:txXfrm>
    </dsp:sp>
    <dsp:sp modelId="{2F7F26EB-F08A-4402-82FD-37FFB78BA2B9}">
      <dsp:nvSpPr>
        <dsp:cNvPr id="0" name=""/>
        <dsp:cNvSpPr/>
      </dsp:nvSpPr>
      <dsp:spPr>
        <a:xfrm>
          <a:off x="2430812" y="78222"/>
          <a:ext cx="1629272" cy="1656970"/>
        </a:xfrm>
        <a:prstGeom prst="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3F3A44-D26C-48B8-9CF7-2C9DBA8CEEA9}">
      <dsp:nvSpPr>
        <dsp:cNvPr id="0" name=""/>
        <dsp:cNvSpPr/>
      </dsp:nvSpPr>
      <dsp:spPr>
        <a:xfrm>
          <a:off x="10783356" y="20951"/>
          <a:ext cx="7448103" cy="2327532"/>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6515" tIns="182880" rIns="182880" bIns="182880" numCol="1" spcCol="1270" anchor="ctr" anchorCtr="0">
          <a:noAutofit/>
        </a:bodyPr>
        <a:lstStyle/>
        <a:p>
          <a:pPr marL="0" lvl="0" indent="0" algn="l" defTabSz="2133600">
            <a:lnSpc>
              <a:spcPct val="100000"/>
            </a:lnSpc>
            <a:spcBef>
              <a:spcPct val="0"/>
            </a:spcBef>
            <a:spcAft>
              <a:spcPct val="35000"/>
            </a:spcAft>
            <a:buNone/>
          </a:pPr>
          <a:r>
            <a:rPr lang="en-US" sz="4800" kern="1200" dirty="0">
              <a:latin typeface="Trebuchet MS" panose="020B0603020202020204" pitchFamily="34" charset="0"/>
            </a:rPr>
            <a:t>Resilience</a:t>
          </a:r>
        </a:p>
      </dsp:txBody>
      <dsp:txXfrm>
        <a:off x="10783356" y="20951"/>
        <a:ext cx="7448103" cy="2327532"/>
      </dsp:txXfrm>
    </dsp:sp>
    <dsp:sp modelId="{12378BB3-7A57-4978-B623-5F750EEB1A03}">
      <dsp:nvSpPr>
        <dsp:cNvPr id="0" name=""/>
        <dsp:cNvSpPr/>
      </dsp:nvSpPr>
      <dsp:spPr>
        <a:xfrm>
          <a:off x="10473018" y="109907"/>
          <a:ext cx="1629272" cy="1593599"/>
        </a:xfrm>
        <a:prstGeom prst="ellipse">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99D06F-6E38-412C-B8F6-C720308FD3E9}">
      <dsp:nvSpPr>
        <dsp:cNvPr id="0" name=""/>
        <dsp:cNvSpPr/>
      </dsp:nvSpPr>
      <dsp:spPr>
        <a:xfrm>
          <a:off x="2741149" y="2614857"/>
          <a:ext cx="7448103" cy="2327532"/>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6515" tIns="182880" rIns="182880" bIns="182880" numCol="1" spcCol="1270" anchor="ctr" anchorCtr="0">
          <a:noAutofit/>
        </a:bodyPr>
        <a:lstStyle/>
        <a:p>
          <a:pPr marL="0" lvl="0" indent="0" algn="l" defTabSz="2133600">
            <a:lnSpc>
              <a:spcPct val="100000"/>
            </a:lnSpc>
            <a:spcBef>
              <a:spcPct val="0"/>
            </a:spcBef>
            <a:spcAft>
              <a:spcPct val="35000"/>
            </a:spcAft>
            <a:buNone/>
          </a:pPr>
          <a:r>
            <a:rPr lang="en-US" sz="4800" kern="1200" dirty="0">
              <a:latin typeface="Trebuchet MS" panose="020B0603020202020204" pitchFamily="34" charset="0"/>
            </a:rPr>
            <a:t>Scaling</a:t>
          </a:r>
        </a:p>
      </dsp:txBody>
      <dsp:txXfrm>
        <a:off x="2741149" y="2614857"/>
        <a:ext cx="7448103" cy="2327532"/>
      </dsp:txXfrm>
    </dsp:sp>
    <dsp:sp modelId="{23157827-C6BD-49BC-A027-500FF571B6F8}">
      <dsp:nvSpPr>
        <dsp:cNvPr id="0" name=""/>
        <dsp:cNvSpPr/>
      </dsp:nvSpPr>
      <dsp:spPr>
        <a:xfrm>
          <a:off x="2430812" y="2703812"/>
          <a:ext cx="1629272" cy="1593599"/>
        </a:xfrm>
        <a:prstGeom prst="ellipse">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324A87-B1B1-424A-8544-1307F4919A74}">
      <dsp:nvSpPr>
        <dsp:cNvPr id="0" name=""/>
        <dsp:cNvSpPr/>
      </dsp:nvSpPr>
      <dsp:spPr>
        <a:xfrm>
          <a:off x="10783356" y="2614857"/>
          <a:ext cx="7448103" cy="2327532"/>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6515" tIns="182880" rIns="182880" bIns="182880" numCol="1" spcCol="1270" anchor="ctr" anchorCtr="0">
          <a:noAutofit/>
        </a:bodyPr>
        <a:lstStyle/>
        <a:p>
          <a:pPr marL="0" lvl="0" indent="0" algn="l" defTabSz="2133600">
            <a:lnSpc>
              <a:spcPct val="100000"/>
            </a:lnSpc>
            <a:spcBef>
              <a:spcPct val="0"/>
            </a:spcBef>
            <a:spcAft>
              <a:spcPct val="35000"/>
            </a:spcAft>
            <a:buNone/>
          </a:pPr>
          <a:r>
            <a:rPr lang="en-US" sz="4800" kern="1200" dirty="0">
              <a:latin typeface="Trebuchet MS" panose="020B0603020202020204" pitchFamily="34" charset="0"/>
            </a:rPr>
            <a:t>Ease of Deployment</a:t>
          </a:r>
        </a:p>
      </dsp:txBody>
      <dsp:txXfrm>
        <a:off x="10783356" y="2614857"/>
        <a:ext cx="7448103" cy="2327532"/>
      </dsp:txXfrm>
    </dsp:sp>
    <dsp:sp modelId="{EAC2BEDB-CB00-4E24-A116-B5E4E1C7A86F}">
      <dsp:nvSpPr>
        <dsp:cNvPr id="0" name=""/>
        <dsp:cNvSpPr/>
      </dsp:nvSpPr>
      <dsp:spPr>
        <a:xfrm>
          <a:off x="10473018" y="2736292"/>
          <a:ext cx="1629272" cy="1528640"/>
        </a:xfrm>
        <a:prstGeom prst="ellipse">
          <a:avLst/>
        </a:prstGeom>
        <a:blipFill rotWithShape="1">
          <a:blip xmlns:r="http://schemas.openxmlformats.org/officeDocument/2006/relationships" r:embed="rId4"/>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143171-208A-496F-A7B9-7CAFC37F628B}">
      <dsp:nvSpPr>
        <dsp:cNvPr id="0" name=""/>
        <dsp:cNvSpPr/>
      </dsp:nvSpPr>
      <dsp:spPr>
        <a:xfrm>
          <a:off x="6762253" y="5208762"/>
          <a:ext cx="7448103" cy="2327532"/>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76515" tIns="182880" rIns="182880" bIns="182880" numCol="1" spcCol="1270" anchor="ctr" anchorCtr="0">
          <a:noAutofit/>
        </a:bodyPr>
        <a:lstStyle/>
        <a:p>
          <a:pPr marL="0" lvl="0" indent="0" algn="l" defTabSz="2133600">
            <a:lnSpc>
              <a:spcPct val="100000"/>
            </a:lnSpc>
            <a:spcBef>
              <a:spcPct val="0"/>
            </a:spcBef>
            <a:spcAft>
              <a:spcPct val="35000"/>
            </a:spcAft>
            <a:buNone/>
          </a:pPr>
          <a:r>
            <a:rPr lang="en-US" sz="4800" kern="1200" dirty="0">
              <a:latin typeface="Trebuchet MS" panose="020B0603020202020204" pitchFamily="34" charset="0"/>
            </a:rPr>
            <a:t>Organizational Alignment</a:t>
          </a:r>
        </a:p>
      </dsp:txBody>
      <dsp:txXfrm>
        <a:off x="6762253" y="5208762"/>
        <a:ext cx="7448103" cy="2327532"/>
      </dsp:txXfrm>
    </dsp:sp>
    <dsp:sp modelId="{94B0D3E3-9CB5-4180-AFBE-6CF9B109A824}">
      <dsp:nvSpPr>
        <dsp:cNvPr id="0" name=""/>
        <dsp:cNvSpPr/>
      </dsp:nvSpPr>
      <dsp:spPr>
        <a:xfrm>
          <a:off x="6451915" y="5317281"/>
          <a:ext cx="1629272" cy="1554472"/>
        </a:xfrm>
        <a:prstGeom prst="rect">
          <a:avLst/>
        </a:prstGeom>
        <a:blipFill rotWithShape="1">
          <a:blip xmlns:r="http://schemas.openxmlformats.org/officeDocument/2006/relationships" r:embed="rId5"/>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98CC4E-1F46-44E1-BFD4-425864EDB7E0}">
      <dsp:nvSpPr>
        <dsp:cNvPr id="0" name=""/>
        <dsp:cNvSpPr/>
      </dsp:nvSpPr>
      <dsp:spPr>
        <a:xfrm>
          <a:off x="1042710" y="823134"/>
          <a:ext cx="4575861" cy="4583845"/>
        </a:xfrm>
        <a:prstGeom prst="roundRect">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039A5E-E9F6-4E2E-8E57-72BC52F9D124}">
      <dsp:nvSpPr>
        <dsp:cNvPr id="0" name=""/>
        <dsp:cNvSpPr/>
      </dsp:nvSpPr>
      <dsp:spPr>
        <a:xfrm>
          <a:off x="4193" y="5406979"/>
          <a:ext cx="6652895" cy="2468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144" tIns="263144" rIns="263144" bIns="0" numCol="1" spcCol="1270" anchor="t" anchorCtr="0">
          <a:noAutofit/>
        </a:bodyPr>
        <a:lstStyle/>
        <a:p>
          <a:pPr marL="0" lvl="0" indent="0" algn="ctr" defTabSz="1644650">
            <a:lnSpc>
              <a:spcPct val="90000"/>
            </a:lnSpc>
            <a:spcBef>
              <a:spcPct val="0"/>
            </a:spcBef>
            <a:spcAft>
              <a:spcPct val="35000"/>
            </a:spcAft>
            <a:buNone/>
          </a:pPr>
          <a:r>
            <a:rPr lang="en-US" sz="3700" b="1" kern="1200" dirty="0">
              <a:solidFill>
                <a:srgbClr val="3D4E64"/>
              </a:solidFill>
              <a:latin typeface="Trebuchet MS" panose="020B0603020202020204" pitchFamily="34" charset="0"/>
            </a:rPr>
            <a:t>Scaling</a:t>
          </a:r>
        </a:p>
      </dsp:txBody>
      <dsp:txXfrm>
        <a:off x="4193" y="5406979"/>
        <a:ext cx="6652895" cy="2468224"/>
      </dsp:txXfrm>
    </dsp:sp>
    <dsp:sp modelId="{20DF9904-1E25-4F96-B7A2-093E5F34B258}">
      <dsp:nvSpPr>
        <dsp:cNvPr id="0" name=""/>
        <dsp:cNvSpPr/>
      </dsp:nvSpPr>
      <dsp:spPr>
        <a:xfrm>
          <a:off x="8361175" y="823134"/>
          <a:ext cx="4575861" cy="4583845"/>
        </a:xfrm>
        <a:prstGeom prst="roundRect">
          <a:avLst/>
        </a:prstGeom>
        <a:blipFill rotWithShape="1">
          <a:blip xmlns:r="http://schemas.openxmlformats.org/officeDocument/2006/relationships" r:embed="rId2"/>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6E8AD5-DB33-4452-A969-6374B1A2FBA8}">
      <dsp:nvSpPr>
        <dsp:cNvPr id="0" name=""/>
        <dsp:cNvSpPr/>
      </dsp:nvSpPr>
      <dsp:spPr>
        <a:xfrm>
          <a:off x="7322658" y="5406979"/>
          <a:ext cx="6652895" cy="2468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144" tIns="263144" rIns="263144" bIns="0" numCol="1" spcCol="1270" anchor="t" anchorCtr="0">
          <a:noAutofit/>
        </a:bodyPr>
        <a:lstStyle/>
        <a:p>
          <a:pPr marL="0" lvl="0" indent="0" algn="ctr" defTabSz="1644650">
            <a:lnSpc>
              <a:spcPct val="90000"/>
            </a:lnSpc>
            <a:spcBef>
              <a:spcPct val="0"/>
            </a:spcBef>
            <a:spcAft>
              <a:spcPct val="35000"/>
            </a:spcAft>
            <a:buNone/>
          </a:pPr>
          <a:r>
            <a:rPr lang="en-US" sz="3700" b="1" kern="1200" dirty="0">
              <a:solidFill>
                <a:srgbClr val="3D4E64"/>
              </a:solidFill>
              <a:latin typeface="Trebuchet MS" panose="020B0603020202020204" pitchFamily="34" charset="0"/>
            </a:rPr>
            <a:t>MicroService to MicroService communication</a:t>
          </a:r>
        </a:p>
      </dsp:txBody>
      <dsp:txXfrm>
        <a:off x="7322658" y="5406979"/>
        <a:ext cx="6652895" cy="2468224"/>
      </dsp:txXfrm>
    </dsp:sp>
    <dsp:sp modelId="{1EAADC3C-F15E-40E5-B109-E99C70E8D5BE}">
      <dsp:nvSpPr>
        <dsp:cNvPr id="0" name=""/>
        <dsp:cNvSpPr/>
      </dsp:nvSpPr>
      <dsp:spPr>
        <a:xfrm>
          <a:off x="15679640" y="823134"/>
          <a:ext cx="4575861" cy="4583845"/>
        </a:xfrm>
        <a:prstGeom prst="ellipse">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A8AF63-D593-459C-910A-67269B3A8F1B}">
      <dsp:nvSpPr>
        <dsp:cNvPr id="0" name=""/>
        <dsp:cNvSpPr/>
      </dsp:nvSpPr>
      <dsp:spPr>
        <a:xfrm>
          <a:off x="14641123" y="5406979"/>
          <a:ext cx="6652895" cy="2468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144" tIns="263144" rIns="263144" bIns="0" numCol="1" spcCol="1270" anchor="t" anchorCtr="0">
          <a:noAutofit/>
        </a:bodyPr>
        <a:lstStyle/>
        <a:p>
          <a:pPr marL="0" lvl="0" indent="0" algn="ctr" defTabSz="1644650">
            <a:lnSpc>
              <a:spcPct val="90000"/>
            </a:lnSpc>
            <a:spcBef>
              <a:spcPct val="0"/>
            </a:spcBef>
            <a:spcAft>
              <a:spcPct val="35000"/>
            </a:spcAft>
            <a:buNone/>
          </a:pPr>
          <a:r>
            <a:rPr lang="en-US" sz="3700" b="1" kern="1200" dirty="0">
              <a:solidFill>
                <a:srgbClr val="3D4E64"/>
              </a:solidFill>
              <a:latin typeface="Trebuchet MS" panose="020B0603020202020204" pitchFamily="34" charset="0"/>
            </a:rPr>
            <a:t>Load balancing among different instances</a:t>
          </a:r>
        </a:p>
      </dsp:txBody>
      <dsp:txXfrm>
        <a:off x="14641123" y="5406979"/>
        <a:ext cx="6652895" cy="24682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82A2A-EA42-49DD-9AC7-09C494BFD1E8}">
      <dsp:nvSpPr>
        <dsp:cNvPr id="0" name=""/>
        <dsp:cNvSpPr/>
      </dsp:nvSpPr>
      <dsp:spPr>
        <a:xfrm>
          <a:off x="9998" y="79621"/>
          <a:ext cx="4371620" cy="262297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kern="1200" dirty="0">
              <a:latin typeface="Trebuchet MS" panose="020B0603020202020204" pitchFamily="34" charset="0"/>
            </a:rPr>
            <a:t>Create Service A</a:t>
          </a:r>
        </a:p>
      </dsp:txBody>
      <dsp:txXfrm>
        <a:off x="86822" y="156445"/>
        <a:ext cx="4217972" cy="2469324"/>
      </dsp:txXfrm>
    </dsp:sp>
    <dsp:sp modelId="{515AE683-6851-4670-B26A-6B5FD8CD7E33}">
      <dsp:nvSpPr>
        <dsp:cNvPr id="0" name=""/>
        <dsp:cNvSpPr/>
      </dsp:nvSpPr>
      <dsp:spPr>
        <a:xfrm>
          <a:off x="4766321" y="849026"/>
          <a:ext cx="926783" cy="1084161"/>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endParaRPr lang="en-US" sz="4900" kern="1200"/>
        </a:p>
      </dsp:txBody>
      <dsp:txXfrm>
        <a:off x="4766321" y="1065858"/>
        <a:ext cx="648748" cy="650497"/>
      </dsp:txXfrm>
    </dsp:sp>
    <dsp:sp modelId="{5BB6811E-8D16-4E26-8A71-699030F95C8B}">
      <dsp:nvSpPr>
        <dsp:cNvPr id="0" name=""/>
        <dsp:cNvSpPr/>
      </dsp:nvSpPr>
      <dsp:spPr>
        <a:xfrm>
          <a:off x="6130267" y="79621"/>
          <a:ext cx="4371620" cy="262297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kern="1200" dirty="0">
              <a:latin typeface="Trebuchet MS" panose="020B0603020202020204" pitchFamily="34" charset="0"/>
            </a:rPr>
            <a:t>Create Service B</a:t>
          </a:r>
        </a:p>
      </dsp:txBody>
      <dsp:txXfrm>
        <a:off x="6207091" y="156445"/>
        <a:ext cx="4217972" cy="2469324"/>
      </dsp:txXfrm>
    </dsp:sp>
    <dsp:sp modelId="{9619F522-A9FA-438E-BE60-C11C82CCE3B7}">
      <dsp:nvSpPr>
        <dsp:cNvPr id="0" name=""/>
        <dsp:cNvSpPr/>
      </dsp:nvSpPr>
      <dsp:spPr>
        <a:xfrm>
          <a:off x="10886590" y="849026"/>
          <a:ext cx="926783" cy="1084161"/>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endParaRPr lang="en-US" sz="4900" kern="1200"/>
        </a:p>
      </dsp:txBody>
      <dsp:txXfrm>
        <a:off x="10886590" y="1065858"/>
        <a:ext cx="648748" cy="650497"/>
      </dsp:txXfrm>
    </dsp:sp>
    <dsp:sp modelId="{8B8762E0-B926-4C0B-91E2-4032E2BDBA62}">
      <dsp:nvSpPr>
        <dsp:cNvPr id="0" name=""/>
        <dsp:cNvSpPr/>
      </dsp:nvSpPr>
      <dsp:spPr>
        <a:xfrm>
          <a:off x="12250536" y="79621"/>
          <a:ext cx="4371620" cy="262297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kern="1200" dirty="0">
              <a:latin typeface="Trebuchet MS" panose="020B0603020202020204" pitchFamily="34" charset="0"/>
            </a:rPr>
            <a:t>Create Deployment A</a:t>
          </a:r>
        </a:p>
      </dsp:txBody>
      <dsp:txXfrm>
        <a:off x="12327360" y="156445"/>
        <a:ext cx="4217972" cy="2469324"/>
      </dsp:txXfrm>
    </dsp:sp>
    <dsp:sp modelId="{6A5C4A3A-13C9-4BA2-9CBA-844507F48E82}">
      <dsp:nvSpPr>
        <dsp:cNvPr id="0" name=""/>
        <dsp:cNvSpPr/>
      </dsp:nvSpPr>
      <dsp:spPr>
        <a:xfrm>
          <a:off x="17006859" y="849026"/>
          <a:ext cx="926783" cy="1084161"/>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endParaRPr lang="en-US" sz="4900" kern="1200"/>
        </a:p>
      </dsp:txBody>
      <dsp:txXfrm>
        <a:off x="17006859" y="1065858"/>
        <a:ext cx="648748" cy="650497"/>
      </dsp:txXfrm>
    </dsp:sp>
    <dsp:sp modelId="{E2168D84-EF71-4262-BAD0-386D2B2B412D}">
      <dsp:nvSpPr>
        <dsp:cNvPr id="0" name=""/>
        <dsp:cNvSpPr/>
      </dsp:nvSpPr>
      <dsp:spPr>
        <a:xfrm>
          <a:off x="18370804" y="79621"/>
          <a:ext cx="4371620" cy="2622972"/>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kern="1200" dirty="0">
              <a:latin typeface="Trebuchet MS" panose="020B0603020202020204" pitchFamily="34" charset="0"/>
            </a:rPr>
            <a:t>Create Deployment B</a:t>
          </a:r>
        </a:p>
      </dsp:txBody>
      <dsp:txXfrm>
        <a:off x="18447628" y="156445"/>
        <a:ext cx="4217972" cy="2469324"/>
      </dsp:txXfrm>
    </dsp:sp>
    <dsp:sp modelId="{7C4FFFB2-CCA9-49E6-966B-C513E11A78D9}">
      <dsp:nvSpPr>
        <dsp:cNvPr id="0" name=""/>
        <dsp:cNvSpPr/>
      </dsp:nvSpPr>
      <dsp:spPr>
        <a:xfrm rot="5400000">
          <a:off x="20093223" y="3008606"/>
          <a:ext cx="926783" cy="108416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endParaRPr lang="en-US" sz="4900" kern="1200"/>
        </a:p>
      </dsp:txBody>
      <dsp:txXfrm rot="-5400000">
        <a:off x="20231367" y="3087295"/>
        <a:ext cx="650497" cy="648748"/>
      </dsp:txXfrm>
    </dsp:sp>
    <dsp:sp modelId="{29B99CB3-D5C2-493C-9E27-335DAF4A998B}">
      <dsp:nvSpPr>
        <dsp:cNvPr id="0" name=""/>
        <dsp:cNvSpPr/>
      </dsp:nvSpPr>
      <dsp:spPr>
        <a:xfrm>
          <a:off x="18370804" y="4451241"/>
          <a:ext cx="4371620" cy="2622972"/>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kern="1200">
              <a:latin typeface="Trebuchet MS" panose="020B0603020202020204" pitchFamily="34" charset="0"/>
            </a:rPr>
            <a:t>Scale Service A</a:t>
          </a:r>
          <a:endParaRPr lang="en-US" sz="4000" b="0" kern="1200" dirty="0">
            <a:latin typeface="Trebuchet MS" panose="020B0603020202020204" pitchFamily="34" charset="0"/>
          </a:endParaRPr>
        </a:p>
      </dsp:txBody>
      <dsp:txXfrm>
        <a:off x="18447628" y="4528065"/>
        <a:ext cx="4217972" cy="2469324"/>
      </dsp:txXfrm>
    </dsp:sp>
    <dsp:sp modelId="{EED4232F-35EC-4648-9A4F-6CAB9D9D6C1A}">
      <dsp:nvSpPr>
        <dsp:cNvPr id="0" name=""/>
        <dsp:cNvSpPr/>
      </dsp:nvSpPr>
      <dsp:spPr>
        <a:xfrm rot="10800000">
          <a:off x="17059318" y="5220646"/>
          <a:ext cx="926783" cy="1084161"/>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endParaRPr lang="en-US" sz="4900" kern="1200"/>
        </a:p>
      </dsp:txBody>
      <dsp:txXfrm rot="10800000">
        <a:off x="17337353" y="5437478"/>
        <a:ext cx="648748" cy="650497"/>
      </dsp:txXfrm>
    </dsp:sp>
    <dsp:sp modelId="{79EA83FF-0DC4-478E-A998-82EBB2375359}">
      <dsp:nvSpPr>
        <dsp:cNvPr id="0" name=""/>
        <dsp:cNvSpPr/>
      </dsp:nvSpPr>
      <dsp:spPr>
        <a:xfrm>
          <a:off x="12250536" y="4451241"/>
          <a:ext cx="4371620" cy="262297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kern="1200" dirty="0">
              <a:latin typeface="Trebuchet MS" panose="020B0603020202020204" pitchFamily="34" charset="0"/>
            </a:rPr>
            <a:t>Bring one Pod down</a:t>
          </a:r>
        </a:p>
      </dsp:txBody>
      <dsp:txXfrm>
        <a:off x="12327360" y="4528065"/>
        <a:ext cx="4217972" cy="2469324"/>
      </dsp:txXfrm>
    </dsp:sp>
    <dsp:sp modelId="{EAD90705-3BB8-4BBC-9593-56A4765C7C75}">
      <dsp:nvSpPr>
        <dsp:cNvPr id="0" name=""/>
        <dsp:cNvSpPr/>
      </dsp:nvSpPr>
      <dsp:spPr>
        <a:xfrm rot="10800000">
          <a:off x="10939049" y="5220646"/>
          <a:ext cx="926783" cy="1084161"/>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endParaRPr lang="en-US" sz="4900" kern="1200"/>
        </a:p>
      </dsp:txBody>
      <dsp:txXfrm rot="10800000">
        <a:off x="11217084" y="5437478"/>
        <a:ext cx="648748" cy="650497"/>
      </dsp:txXfrm>
    </dsp:sp>
    <dsp:sp modelId="{6424F2AF-3E37-4253-8DE9-52091C15A19B}">
      <dsp:nvSpPr>
        <dsp:cNvPr id="0" name=""/>
        <dsp:cNvSpPr/>
      </dsp:nvSpPr>
      <dsp:spPr>
        <a:xfrm>
          <a:off x="6130267" y="4451241"/>
          <a:ext cx="4371620" cy="2622972"/>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kern="1200">
              <a:latin typeface="Trebuchet MS" panose="020B0603020202020204" pitchFamily="34" charset="0"/>
            </a:rPr>
            <a:t>Call service B from Service A (discovery)</a:t>
          </a:r>
          <a:endParaRPr lang="en-US" sz="4000" b="0" kern="1200" dirty="0">
            <a:latin typeface="Trebuchet MS" panose="020B0603020202020204" pitchFamily="34" charset="0"/>
          </a:endParaRPr>
        </a:p>
      </dsp:txBody>
      <dsp:txXfrm>
        <a:off x="6207091" y="4528065"/>
        <a:ext cx="4217972" cy="2469324"/>
      </dsp:txXfrm>
    </dsp:sp>
    <dsp:sp modelId="{5750DA28-6E0B-4549-AFA1-368B83D394F8}">
      <dsp:nvSpPr>
        <dsp:cNvPr id="0" name=""/>
        <dsp:cNvSpPr/>
      </dsp:nvSpPr>
      <dsp:spPr>
        <a:xfrm rot="10800000">
          <a:off x="4818781" y="5220646"/>
          <a:ext cx="926783" cy="1084161"/>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178050">
            <a:lnSpc>
              <a:spcPct val="90000"/>
            </a:lnSpc>
            <a:spcBef>
              <a:spcPct val="0"/>
            </a:spcBef>
            <a:spcAft>
              <a:spcPct val="35000"/>
            </a:spcAft>
            <a:buNone/>
          </a:pPr>
          <a:endParaRPr lang="en-US" sz="4900" kern="1200"/>
        </a:p>
      </dsp:txBody>
      <dsp:txXfrm rot="10800000">
        <a:off x="5096816" y="5437478"/>
        <a:ext cx="648748" cy="650497"/>
      </dsp:txXfrm>
    </dsp:sp>
    <dsp:sp modelId="{B2537BC0-7779-45A7-8531-908AA5C6CB66}">
      <dsp:nvSpPr>
        <dsp:cNvPr id="0" name=""/>
        <dsp:cNvSpPr/>
      </dsp:nvSpPr>
      <dsp:spPr>
        <a:xfrm>
          <a:off x="9998" y="4451241"/>
          <a:ext cx="4371620" cy="262297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kern="1200" dirty="0">
              <a:latin typeface="Trebuchet MS" panose="020B0603020202020204" pitchFamily="34" charset="0"/>
            </a:rPr>
            <a:t>Load balancing with in Pods</a:t>
          </a:r>
        </a:p>
      </dsp:txBody>
      <dsp:txXfrm>
        <a:off x="86822" y="4528065"/>
        <a:ext cx="4217972" cy="2469324"/>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Calibri Light"/>
              </a:defRPr>
            </a:lvl1pPr>
          </a:lstStyle>
          <a:p>
            <a:fld id="{EFC10EE1-B198-C942-8235-326C972CBB30}" type="datetimeFigureOut">
              <a:rPr lang="en-US" smtClean="0"/>
              <a:pPr/>
              <a:t>9/26/2017</a:t>
            </a:fld>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73934-D492-4443-9427-018DE5D6DDA5}"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9870240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407988" y="696913"/>
            <a:ext cx="6194425"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dirty="0"/>
          </a:p>
        </p:txBody>
      </p:sp>
    </p:spTree>
    <p:extLst>
      <p:ext uri="{BB962C8B-B14F-4D97-AF65-F5344CB8AC3E}">
        <p14:creationId xmlns:p14="http://schemas.microsoft.com/office/powerpoint/2010/main" val="2845455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750447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28</a:t>
            </a:fld>
            <a:endParaRPr lang="en-US" dirty="0"/>
          </a:p>
        </p:txBody>
      </p:sp>
    </p:spTree>
    <p:extLst>
      <p:ext uri="{BB962C8B-B14F-4D97-AF65-F5344CB8AC3E}">
        <p14:creationId xmlns:p14="http://schemas.microsoft.com/office/powerpoint/2010/main" val="853873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800194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407988" y="696913"/>
            <a:ext cx="6194425"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dirty="0"/>
          </a:p>
        </p:txBody>
      </p:sp>
    </p:spTree>
    <p:extLst>
      <p:ext uri="{BB962C8B-B14F-4D97-AF65-F5344CB8AC3E}">
        <p14:creationId xmlns:p14="http://schemas.microsoft.com/office/powerpoint/2010/main" val="421556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buFont typeface="Arial" panose="020B0604020202020204" pitchFamily="34" charset="0"/>
              <a:buChar char="•"/>
            </a:pPr>
            <a:r>
              <a:rPr lang="en-IN" dirty="0"/>
              <a:t>Most programmers spend lots of time to deal with a user experience that is equal parts out-of-date documentation, XML configuration files, arcane error messages, and frantic, rage-driven Google searches.</a:t>
            </a:r>
          </a:p>
          <a:p>
            <a:pPr marL="342900" indent="-342900" algn="just">
              <a:buFont typeface="Arial" panose="020B0604020202020204" pitchFamily="34" charset="0"/>
              <a:buChar char="•"/>
            </a:pPr>
            <a:endParaRPr lang="en-IN" dirty="0"/>
          </a:p>
          <a:p>
            <a:pPr marL="342900" indent="-342900" algn="just">
              <a:buFont typeface="Arial" panose="020B0604020202020204" pitchFamily="34" charset="0"/>
              <a:buChar char="•"/>
            </a:pPr>
            <a:r>
              <a:rPr lang="en-IN" dirty="0"/>
              <a:t>Going through software installation process  in all environments such as development, testing, production. </a:t>
            </a:r>
          </a:p>
          <a:p>
            <a:pPr marL="342900" indent="-342900" algn="just">
              <a:buFont typeface="Arial" panose="020B0604020202020204" pitchFamily="34" charset="0"/>
              <a:buChar char="•"/>
            </a:pPr>
            <a:endParaRPr lang="en-IN" dirty="0"/>
          </a:p>
          <a:p>
            <a:pPr marL="342900" indent="-342900" algn="just">
              <a:buFont typeface="Arial" panose="020B0604020202020204" pitchFamily="34" charset="0"/>
              <a:buChar char="•"/>
            </a:pPr>
            <a:r>
              <a:rPr lang="en-IN" dirty="0"/>
              <a:t>Even though  the software is running successfully in one environment, huge percentage of bug arises when the software is tried to run in other environments.</a:t>
            </a:r>
          </a:p>
          <a:p>
            <a:pPr marL="342900" indent="-342900" algn="just">
              <a:buFont typeface="Arial" panose="020B0604020202020204" pitchFamily="34" charset="0"/>
              <a:buChar char="•"/>
            </a:pPr>
            <a:endParaRPr lang="en-IN" dirty="0"/>
          </a:p>
          <a:p>
            <a:pPr marL="342900" indent="-342900" algn="just">
              <a:buFont typeface="Arial" panose="020B0604020202020204" pitchFamily="34" charset="0"/>
              <a:buChar char="•"/>
            </a:pPr>
            <a:r>
              <a:rPr lang="en-IN" dirty="0"/>
              <a:t>Packaging the code into Virtual Machine (VM) images, incur a lot of performance overhead, which causes problems in the production environment, and they use a lot of resources and are slow to start.</a:t>
            </a:r>
          </a:p>
        </p:txBody>
      </p:sp>
      <p:sp>
        <p:nvSpPr>
          <p:cNvPr id="4" name="Slide Number Placeholder 3"/>
          <p:cNvSpPr>
            <a:spLocks noGrp="1"/>
          </p:cNvSpPr>
          <p:nvPr>
            <p:ph type="sldNum" sz="quarter" idx="10"/>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327745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system composed of multiple, collaborating services, we can decide to use different technologies inside each one. </a:t>
            </a:r>
          </a:p>
          <a:p>
            <a:r>
              <a:rPr lang="en-US" dirty="0"/>
              <a:t>Helps picking right tool for each job, rather than having to select a more standardized, one-size-fits-all approach that often ends up being the lowest common denominator.</a:t>
            </a:r>
          </a:p>
          <a:p>
            <a:endParaRPr lang="en-US" dirty="0"/>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3931897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us have experienced the problems associated with large teams and large codebases. These problems can be exacerbated when the team is distributed. We also know that smaller teams working on smaller codebases tend to be more productive.</a:t>
            </a:r>
          </a:p>
          <a:p>
            <a:r>
              <a:rPr lang="en-US" dirty="0"/>
              <a:t>MicroServices allow us to better align our architecture to our organization, helping us minimize the number of people working on any one codebase to hit the sweet spot of team size and productivity.</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1690100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407988" y="696913"/>
            <a:ext cx="6194425"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701041" y="4415790"/>
            <a:ext cx="5608319" cy="4183380"/>
          </a:xfrm>
          <a:prstGeom prst="rect">
            <a:avLst/>
          </a:prstGeom>
        </p:spPr>
        <p:txBody>
          <a:bodyPr lIns="93162" tIns="93162" rIns="93162" bIns="93162" anchor="t" anchorCtr="0">
            <a:noAutofit/>
          </a:bodyPr>
          <a:lstStyle/>
          <a:p>
            <a:endParaRPr dirty="0"/>
          </a:p>
        </p:txBody>
      </p:sp>
    </p:spTree>
    <p:extLst>
      <p:ext uri="{BB962C8B-B14F-4D97-AF65-F5344CB8AC3E}">
        <p14:creationId xmlns:p14="http://schemas.microsoft.com/office/powerpoint/2010/main" val="1682944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endParaRPr lang="bg-BG"/>
          </a:p>
        </p:txBody>
      </p:sp>
      <p:sp>
        <p:nvSpPr>
          <p:cNvPr id="4" name="Slide Number Placeholder 3"/>
          <p:cNvSpPr>
            <a:spLocks noGrp="1"/>
          </p:cNvSpPr>
          <p:nvPr>
            <p:ph type="sldNum" sz="quarter" idx="10"/>
          </p:nvPr>
        </p:nvSpPr>
        <p:spPr/>
        <p:txBody>
          <a:bodyPr/>
          <a:lstStyle/>
          <a:p>
            <a:fld id="{51FA003C-ACE2-4EF7-AF62-71758D32E637}" type="slidenum">
              <a:rPr lang="bg-BG" smtClean="0">
                <a:solidFill>
                  <a:prstClr val="black"/>
                </a:solidFill>
              </a:rPr>
              <a:pPr/>
              <a:t>19</a:t>
            </a:fld>
            <a:endParaRPr lang="bg-BG">
              <a:solidFill>
                <a:prstClr val="black"/>
              </a:solidFill>
            </a:endParaRPr>
          </a:p>
        </p:txBody>
      </p:sp>
    </p:spTree>
    <p:extLst>
      <p:ext uri="{BB962C8B-B14F-4D97-AF65-F5344CB8AC3E}">
        <p14:creationId xmlns:p14="http://schemas.microsoft.com/office/powerpoint/2010/main" val="3124411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22</a:t>
            </a:fld>
            <a:endParaRPr lang="en-US" dirty="0"/>
          </a:p>
        </p:txBody>
      </p:sp>
    </p:spTree>
    <p:extLst>
      <p:ext uri="{BB962C8B-B14F-4D97-AF65-F5344CB8AC3E}">
        <p14:creationId xmlns:p14="http://schemas.microsoft.com/office/powerpoint/2010/main" val="2012525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a:off x="20113379" y="1754067"/>
            <a:ext cx="3463898" cy="1154400"/>
          </a:xfrm>
          <a:prstGeom prst="triangle">
            <a:avLst>
              <a:gd name="adj" fmla="val 32425"/>
            </a:avLst>
          </a:prstGeom>
          <a:solidFill>
            <a:srgbClr val="263248"/>
          </a:solidFill>
          <a:ln>
            <a:noFill/>
          </a:ln>
        </p:spPr>
        <p:txBody>
          <a:bodyPr lIns="243737" tIns="243737" rIns="243737" bIns="243737" anchor="ctr" anchorCtr="0">
            <a:noAutofit/>
          </a:bodyPr>
          <a:lstStyle/>
          <a:p>
            <a:pPr defTabSz="2437790"/>
            <a:endParaRPr sz="3732" kern="0" dirty="0">
              <a:solidFill>
                <a:srgbClr val="000000"/>
              </a:solidFill>
              <a:latin typeface="Arvo"/>
              <a:ea typeface="Arvo"/>
              <a:cs typeface="Arvo"/>
              <a:sym typeface="Arvo"/>
            </a:endParaRPr>
          </a:p>
        </p:txBody>
      </p:sp>
      <p:grpSp>
        <p:nvGrpSpPr>
          <p:cNvPr id="11" name="Shape 11"/>
          <p:cNvGrpSpPr/>
          <p:nvPr/>
        </p:nvGrpSpPr>
        <p:grpSpPr>
          <a:xfrm>
            <a:off x="0" y="-18901"/>
            <a:ext cx="23091046" cy="13734901"/>
            <a:chOff x="0" y="-7088"/>
            <a:chExt cx="8661398" cy="5150588"/>
          </a:xfrm>
        </p:grpSpPr>
        <p:sp>
          <p:nvSpPr>
            <p:cNvPr id="12" name="Shape 12"/>
            <p:cNvSpPr/>
            <p:nvPr/>
          </p:nvSpPr>
          <p:spPr>
            <a:xfrm>
              <a:off x="0" y="0"/>
              <a:ext cx="3525000" cy="5143500"/>
            </a:xfrm>
            <a:prstGeom prst="rect">
              <a:avLst/>
            </a:prstGeom>
            <a:solidFill>
              <a:srgbClr val="C7D3E6"/>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sp>
          <p:nvSpPr>
            <p:cNvPr id="13" name="Shape 13"/>
            <p:cNvSpPr/>
            <p:nvPr/>
          </p:nvSpPr>
          <p:spPr>
            <a:xfrm rot="10800000" flipH="1">
              <a:off x="3517898" y="-7088"/>
              <a:ext cx="5143500" cy="5143500"/>
            </a:xfrm>
            <a:prstGeom prst="rtTriangle">
              <a:avLst/>
            </a:prstGeom>
            <a:solidFill>
              <a:srgbClr val="C7D3E6"/>
            </a:solidFill>
            <a:ln>
              <a:noFill/>
            </a:ln>
          </p:spPr>
          <p:txBody>
            <a:bodyPr lIns="91425" tIns="91425" rIns="91425" bIns="91425" anchor="ctr" anchorCtr="0">
              <a:noAutofit/>
            </a:bodyPr>
            <a:lstStyle/>
            <a:p>
              <a:pPr defTabSz="2437790"/>
              <a:endParaRPr sz="3732" kern="0" dirty="0">
                <a:solidFill>
                  <a:srgbClr val="000000"/>
                </a:solidFill>
                <a:latin typeface="Arvo"/>
                <a:ea typeface="Arvo"/>
                <a:cs typeface="Arvo"/>
                <a:sym typeface="Arvo"/>
              </a:endParaRPr>
            </a:p>
          </p:txBody>
        </p:sp>
      </p:grpSp>
      <p:grpSp>
        <p:nvGrpSpPr>
          <p:cNvPr id="14" name="Shape 14"/>
          <p:cNvGrpSpPr/>
          <p:nvPr/>
        </p:nvGrpSpPr>
        <p:grpSpPr>
          <a:xfrm rot="10800000" flipH="1">
            <a:off x="1" y="2908699"/>
            <a:ext cx="23587192" cy="7898597"/>
            <a:chOff x="-8178042" y="-4493254"/>
            <a:chExt cx="19483597" cy="6522736"/>
          </a:xfrm>
        </p:grpSpPr>
        <p:sp>
          <p:nvSpPr>
            <p:cNvPr id="15" name="Shape 15"/>
            <p:cNvSpPr/>
            <p:nvPr/>
          </p:nvSpPr>
          <p:spPr>
            <a:xfrm>
              <a:off x="-8178042" y="-4493118"/>
              <a:ext cx="12968400" cy="6522600"/>
            </a:xfrm>
            <a:prstGeom prst="rect">
              <a:avLst/>
            </a:prstGeom>
            <a:solidFill>
              <a:srgbClr val="3F5378"/>
            </a:solidFill>
            <a:ln>
              <a:noFill/>
            </a:ln>
          </p:spPr>
          <p:txBody>
            <a:bodyPr lIns="91425" tIns="91425" rIns="91425" bIns="91425" anchor="ctr" anchorCtr="0">
              <a:noAutofit/>
            </a:bodyPr>
            <a:lstStyle/>
            <a:p>
              <a:pPr defTabSz="2437790"/>
              <a:endParaRPr sz="3732" kern="0" dirty="0">
                <a:solidFill>
                  <a:srgbClr val="000000"/>
                </a:solidFill>
                <a:latin typeface="Arvo"/>
                <a:ea typeface="Arvo"/>
                <a:cs typeface="Arvo"/>
                <a:sym typeface="Arvo"/>
              </a:endParaRPr>
            </a:p>
          </p:txBody>
        </p:sp>
        <p:sp>
          <p:nvSpPr>
            <p:cNvPr id="16" name="Shape 16"/>
            <p:cNvSpPr/>
            <p:nvPr/>
          </p:nvSpPr>
          <p:spPr>
            <a:xfrm>
              <a:off x="4782955" y="-4493254"/>
              <a:ext cx="6522599" cy="6522600"/>
            </a:xfrm>
            <a:prstGeom prst="rtTriangle">
              <a:avLst/>
            </a:prstGeom>
            <a:solidFill>
              <a:srgbClr val="3F5378"/>
            </a:solidFill>
            <a:ln>
              <a:noFill/>
            </a:ln>
          </p:spPr>
          <p:txBody>
            <a:bodyPr lIns="91425" tIns="91425" rIns="91425" bIns="91425" anchor="ctr" anchorCtr="0">
              <a:noAutofit/>
            </a:bodyPr>
            <a:lstStyle/>
            <a:p>
              <a:pPr defTabSz="2437790"/>
              <a:endParaRPr sz="3732" kern="0" dirty="0">
                <a:solidFill>
                  <a:srgbClr val="000000"/>
                </a:solidFill>
                <a:latin typeface="Arvo"/>
                <a:ea typeface="Arvo"/>
                <a:cs typeface="Arvo"/>
                <a:sym typeface="Arvo"/>
              </a:endParaRPr>
            </a:p>
          </p:txBody>
        </p:sp>
      </p:grpSp>
      <p:grpSp>
        <p:nvGrpSpPr>
          <p:cNvPr id="17" name="Shape 17"/>
          <p:cNvGrpSpPr/>
          <p:nvPr/>
        </p:nvGrpSpPr>
        <p:grpSpPr>
          <a:xfrm>
            <a:off x="9803406" y="11408928"/>
            <a:ext cx="14611735" cy="1154656"/>
            <a:chOff x="5582264" y="4646737"/>
            <a:chExt cx="5480828" cy="432996"/>
          </a:xfrm>
        </p:grpSpPr>
        <p:sp>
          <p:nvSpPr>
            <p:cNvPr id="18" name="Shape 18"/>
            <p:cNvSpPr/>
            <p:nvPr/>
          </p:nvSpPr>
          <p:spPr>
            <a:xfrm rot="10800000">
              <a:off x="5582264" y="4948333"/>
              <a:ext cx="394200" cy="131400"/>
            </a:xfrm>
            <a:prstGeom prst="triangle">
              <a:avLst>
                <a:gd name="adj" fmla="val 32425"/>
              </a:avLst>
            </a:prstGeom>
            <a:solidFill>
              <a:srgbClr val="D26F00"/>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grpSp>
          <p:nvGrpSpPr>
            <p:cNvPr id="19" name="Shape 19"/>
            <p:cNvGrpSpPr/>
            <p:nvPr/>
          </p:nvGrpSpPr>
          <p:grpSpPr>
            <a:xfrm flipH="1">
              <a:off x="5585231" y="4646737"/>
              <a:ext cx="5477861" cy="304551"/>
              <a:chOff x="-24158748" y="330075"/>
              <a:chExt cx="30568422" cy="1699505"/>
            </a:xfrm>
          </p:grpSpPr>
          <p:sp>
            <p:nvSpPr>
              <p:cNvPr id="20" name="Shape 20"/>
              <p:cNvSpPr/>
              <p:nvPr/>
            </p:nvSpPr>
            <p:spPr>
              <a:xfrm>
                <a:off x="-24158748" y="330080"/>
                <a:ext cx="28908000" cy="1699500"/>
              </a:xfrm>
              <a:prstGeom prst="rect">
                <a:avLst/>
              </a:prstGeom>
              <a:solidFill>
                <a:srgbClr val="FF9800"/>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sp>
            <p:nvSpPr>
              <p:cNvPr id="21" name="Shape 21"/>
              <p:cNvSpPr/>
              <p:nvPr/>
            </p:nvSpPr>
            <p:spPr>
              <a:xfrm>
                <a:off x="4710174" y="330075"/>
                <a:ext cx="1699500" cy="1699500"/>
              </a:xfrm>
              <a:prstGeom prst="rtTriangle">
                <a:avLst/>
              </a:prstGeom>
              <a:solidFill>
                <a:srgbClr val="FF9800"/>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grpSp>
      </p:grpSp>
      <p:sp>
        <p:nvSpPr>
          <p:cNvPr id="22" name="Shape 22"/>
          <p:cNvSpPr txBox="1">
            <a:spLocks noGrp="1"/>
          </p:cNvSpPr>
          <p:nvPr>
            <p:ph type="ctrTitle"/>
          </p:nvPr>
        </p:nvSpPr>
        <p:spPr>
          <a:xfrm>
            <a:off x="1828324" y="2908667"/>
            <a:ext cx="14310672" cy="7898400"/>
          </a:xfrm>
          <a:prstGeom prst="rect">
            <a:avLst/>
          </a:prstGeom>
        </p:spPr>
        <p:txBody>
          <a:bodyPr lIns="91425" tIns="91425" rIns="91425" bIns="91425" anchor="ctr" anchorCtr="0"/>
          <a:lstStyle>
            <a:lvl1pPr lvl="0">
              <a:spcBef>
                <a:spcPts val="0"/>
              </a:spcBef>
              <a:buSzPct val="100000"/>
              <a:defRPr sz="12797"/>
            </a:lvl1pPr>
            <a:lvl2pPr lvl="1" algn="ctr">
              <a:spcBef>
                <a:spcPts val="0"/>
              </a:spcBef>
              <a:buSzPct val="100000"/>
              <a:defRPr sz="12797"/>
            </a:lvl2pPr>
            <a:lvl3pPr lvl="2" algn="ctr">
              <a:spcBef>
                <a:spcPts val="0"/>
              </a:spcBef>
              <a:buSzPct val="100000"/>
              <a:defRPr sz="12797"/>
            </a:lvl3pPr>
            <a:lvl4pPr lvl="3" algn="ctr">
              <a:spcBef>
                <a:spcPts val="0"/>
              </a:spcBef>
              <a:buSzPct val="100000"/>
              <a:defRPr sz="12797"/>
            </a:lvl4pPr>
            <a:lvl5pPr lvl="4" algn="ctr">
              <a:spcBef>
                <a:spcPts val="0"/>
              </a:spcBef>
              <a:buSzPct val="100000"/>
              <a:defRPr sz="12797"/>
            </a:lvl5pPr>
            <a:lvl6pPr lvl="5" algn="ctr">
              <a:spcBef>
                <a:spcPts val="0"/>
              </a:spcBef>
              <a:buSzPct val="100000"/>
              <a:defRPr sz="12797"/>
            </a:lvl6pPr>
            <a:lvl7pPr lvl="6" algn="ctr">
              <a:spcBef>
                <a:spcPts val="0"/>
              </a:spcBef>
              <a:buSzPct val="100000"/>
              <a:defRPr sz="12797"/>
            </a:lvl7pPr>
            <a:lvl8pPr lvl="7" algn="ctr">
              <a:spcBef>
                <a:spcPts val="0"/>
              </a:spcBef>
              <a:buSzPct val="100000"/>
              <a:defRPr sz="12797"/>
            </a:lvl8pPr>
            <a:lvl9pPr lvl="8" algn="ctr">
              <a:spcBef>
                <a:spcPts val="0"/>
              </a:spcBef>
              <a:buSzPct val="100000"/>
              <a:defRPr sz="12797"/>
            </a:lvl9pPr>
          </a:lstStyle>
          <a:p>
            <a:endParaRPr/>
          </a:p>
        </p:txBody>
      </p:sp>
    </p:spTree>
    <p:extLst>
      <p:ext uri="{BB962C8B-B14F-4D97-AF65-F5344CB8AC3E}">
        <p14:creationId xmlns:p14="http://schemas.microsoft.com/office/powerpoint/2010/main" val="1179474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23"/>
        <p:cNvGrpSpPr/>
        <p:nvPr/>
      </p:nvGrpSpPr>
      <p:grpSpPr>
        <a:xfrm>
          <a:off x="0" y="0"/>
          <a:ext cx="0" cy="0"/>
          <a:chOff x="0" y="0"/>
          <a:chExt cx="0" cy="0"/>
        </a:xfrm>
      </p:grpSpPr>
      <p:sp>
        <p:nvSpPr>
          <p:cNvPr id="24" name="Shape 24"/>
          <p:cNvSpPr/>
          <p:nvPr/>
        </p:nvSpPr>
        <p:spPr>
          <a:xfrm>
            <a:off x="15188611" y="7028048"/>
            <a:ext cx="2370583" cy="790400"/>
          </a:xfrm>
          <a:prstGeom prst="triangle">
            <a:avLst>
              <a:gd name="adj" fmla="val 32425"/>
            </a:avLst>
          </a:prstGeom>
          <a:solidFill>
            <a:srgbClr val="263248"/>
          </a:solidFill>
          <a:ln>
            <a:noFill/>
          </a:ln>
        </p:spPr>
        <p:txBody>
          <a:bodyPr lIns="243737" tIns="243737" rIns="243737" bIns="243737" anchor="ctr" anchorCtr="0">
            <a:noAutofit/>
          </a:bodyPr>
          <a:lstStyle/>
          <a:p>
            <a:pPr defTabSz="2437790"/>
            <a:endParaRPr sz="3732" kern="0" dirty="0">
              <a:solidFill>
                <a:srgbClr val="000000"/>
              </a:solidFill>
              <a:latin typeface="Arvo"/>
              <a:ea typeface="Arvo"/>
              <a:cs typeface="Arvo"/>
              <a:sym typeface="Arvo"/>
            </a:endParaRPr>
          </a:p>
        </p:txBody>
      </p:sp>
      <p:grpSp>
        <p:nvGrpSpPr>
          <p:cNvPr id="25" name="Shape 25"/>
          <p:cNvGrpSpPr/>
          <p:nvPr/>
        </p:nvGrpSpPr>
        <p:grpSpPr>
          <a:xfrm>
            <a:off x="0" y="-18901"/>
            <a:ext cx="23091046" cy="13734901"/>
            <a:chOff x="0" y="-7088"/>
            <a:chExt cx="8661398" cy="5150588"/>
          </a:xfrm>
        </p:grpSpPr>
        <p:sp>
          <p:nvSpPr>
            <p:cNvPr id="26" name="Shape 26"/>
            <p:cNvSpPr/>
            <p:nvPr/>
          </p:nvSpPr>
          <p:spPr>
            <a:xfrm>
              <a:off x="0" y="0"/>
              <a:ext cx="3525000" cy="5143500"/>
            </a:xfrm>
            <a:prstGeom prst="rect">
              <a:avLst/>
            </a:prstGeom>
            <a:solidFill>
              <a:srgbClr val="C7D3E6"/>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sp>
          <p:nvSpPr>
            <p:cNvPr id="27" name="Shape 27"/>
            <p:cNvSpPr/>
            <p:nvPr/>
          </p:nvSpPr>
          <p:spPr>
            <a:xfrm rot="10800000" flipH="1">
              <a:off x="3517898" y="-7088"/>
              <a:ext cx="5143500" cy="5143500"/>
            </a:xfrm>
            <a:prstGeom prst="rtTriangle">
              <a:avLst/>
            </a:prstGeom>
            <a:solidFill>
              <a:srgbClr val="C7D3E6"/>
            </a:solidFill>
            <a:ln>
              <a:noFill/>
            </a:ln>
          </p:spPr>
          <p:txBody>
            <a:bodyPr lIns="91425" tIns="91425" rIns="91425" bIns="91425" anchor="ctr" anchorCtr="0">
              <a:noAutofit/>
            </a:bodyPr>
            <a:lstStyle/>
            <a:p>
              <a:pPr defTabSz="2437790"/>
              <a:endParaRPr sz="3732" kern="0" dirty="0">
                <a:solidFill>
                  <a:srgbClr val="000000"/>
                </a:solidFill>
                <a:latin typeface="Arvo"/>
                <a:ea typeface="Arvo"/>
                <a:cs typeface="Arvo"/>
                <a:sym typeface="Arvo"/>
              </a:endParaRPr>
            </a:p>
          </p:txBody>
        </p:sp>
      </p:grpSp>
      <p:grpSp>
        <p:nvGrpSpPr>
          <p:cNvPr id="28" name="Shape 28"/>
          <p:cNvGrpSpPr/>
          <p:nvPr/>
        </p:nvGrpSpPr>
        <p:grpSpPr>
          <a:xfrm rot="10800000" flipH="1">
            <a:off x="-3" y="7799535"/>
            <a:ext cx="17566320" cy="5406045"/>
            <a:chOff x="-9894851" y="-4493254"/>
            <a:chExt cx="21200407" cy="6522739"/>
          </a:xfrm>
        </p:grpSpPr>
        <p:sp>
          <p:nvSpPr>
            <p:cNvPr id="29" name="Shape 29"/>
            <p:cNvSpPr/>
            <p:nvPr/>
          </p:nvSpPr>
          <p:spPr>
            <a:xfrm>
              <a:off x="-9894851" y="-4493114"/>
              <a:ext cx="14685300" cy="6522600"/>
            </a:xfrm>
            <a:prstGeom prst="rect">
              <a:avLst/>
            </a:prstGeom>
            <a:solidFill>
              <a:srgbClr val="3F5378"/>
            </a:solidFill>
            <a:ln>
              <a:noFill/>
            </a:ln>
          </p:spPr>
          <p:txBody>
            <a:bodyPr lIns="91425" tIns="91425" rIns="91425" bIns="91425" anchor="ctr" anchorCtr="0">
              <a:noAutofit/>
            </a:bodyPr>
            <a:lstStyle/>
            <a:p>
              <a:pPr defTabSz="2437790"/>
              <a:endParaRPr sz="3732" kern="0" dirty="0">
                <a:solidFill>
                  <a:srgbClr val="000000"/>
                </a:solidFill>
                <a:latin typeface="Arvo"/>
                <a:ea typeface="Arvo"/>
                <a:cs typeface="Arvo"/>
                <a:sym typeface="Arvo"/>
              </a:endParaRPr>
            </a:p>
          </p:txBody>
        </p:sp>
        <p:sp>
          <p:nvSpPr>
            <p:cNvPr id="30" name="Shape 30"/>
            <p:cNvSpPr/>
            <p:nvPr/>
          </p:nvSpPr>
          <p:spPr>
            <a:xfrm>
              <a:off x="4782955" y="-4493254"/>
              <a:ext cx="6522599" cy="6522600"/>
            </a:xfrm>
            <a:prstGeom prst="rtTriangle">
              <a:avLst/>
            </a:prstGeom>
            <a:solidFill>
              <a:srgbClr val="3F5378"/>
            </a:solidFill>
            <a:ln>
              <a:noFill/>
            </a:ln>
          </p:spPr>
          <p:txBody>
            <a:bodyPr lIns="91425" tIns="91425" rIns="91425" bIns="91425" anchor="ctr" anchorCtr="0">
              <a:noAutofit/>
            </a:bodyPr>
            <a:lstStyle/>
            <a:p>
              <a:pPr defTabSz="2437790"/>
              <a:endParaRPr sz="3732" kern="0" dirty="0">
                <a:solidFill>
                  <a:srgbClr val="000000"/>
                </a:solidFill>
                <a:latin typeface="Arvo"/>
                <a:ea typeface="Arvo"/>
                <a:cs typeface="Arvo"/>
                <a:sym typeface="Arvo"/>
              </a:endParaRPr>
            </a:p>
          </p:txBody>
        </p:sp>
      </p:grpSp>
      <p:grpSp>
        <p:nvGrpSpPr>
          <p:cNvPr id="31" name="Shape 31"/>
          <p:cNvGrpSpPr/>
          <p:nvPr/>
        </p:nvGrpSpPr>
        <p:grpSpPr>
          <a:xfrm>
            <a:off x="18520086" y="11927259"/>
            <a:ext cx="5872681" cy="1788784"/>
            <a:chOff x="5575241" y="4472722"/>
            <a:chExt cx="2202829" cy="670794"/>
          </a:xfrm>
        </p:grpSpPr>
        <p:sp>
          <p:nvSpPr>
            <p:cNvPr id="32" name="Shape 32"/>
            <p:cNvSpPr/>
            <p:nvPr/>
          </p:nvSpPr>
          <p:spPr>
            <a:xfrm rot="10800000">
              <a:off x="5575241" y="4948333"/>
              <a:ext cx="394200" cy="131400"/>
            </a:xfrm>
            <a:prstGeom prst="triangle">
              <a:avLst>
                <a:gd name="adj" fmla="val 32425"/>
              </a:avLst>
            </a:prstGeom>
            <a:solidFill>
              <a:srgbClr val="D26F00"/>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grpSp>
          <p:nvGrpSpPr>
            <p:cNvPr id="33" name="Shape 33"/>
            <p:cNvGrpSpPr/>
            <p:nvPr/>
          </p:nvGrpSpPr>
          <p:grpSpPr>
            <a:xfrm flipH="1">
              <a:off x="5734850" y="4472722"/>
              <a:ext cx="2040836" cy="670794"/>
              <a:chOff x="1297953" y="330075"/>
              <a:chExt cx="5169293" cy="1699505"/>
            </a:xfrm>
          </p:grpSpPr>
          <p:sp>
            <p:nvSpPr>
              <p:cNvPr id="34" name="Shape 34"/>
              <p:cNvSpPr/>
              <p:nvPr/>
            </p:nvSpPr>
            <p:spPr>
              <a:xfrm>
                <a:off x="1297953" y="330080"/>
                <a:ext cx="3476700" cy="1699500"/>
              </a:xfrm>
              <a:prstGeom prst="rect">
                <a:avLst/>
              </a:prstGeom>
              <a:solidFill>
                <a:srgbClr val="C7D3E6"/>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sp>
            <p:nvSpPr>
              <p:cNvPr id="35" name="Shape 35"/>
              <p:cNvSpPr/>
              <p:nvPr/>
            </p:nvSpPr>
            <p:spPr>
              <a:xfrm>
                <a:off x="4767747" y="330075"/>
                <a:ext cx="1699500" cy="1699500"/>
              </a:xfrm>
              <a:prstGeom prst="rtTriangle">
                <a:avLst/>
              </a:prstGeom>
              <a:solidFill>
                <a:srgbClr val="C7D3E6"/>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grpSp>
        <p:grpSp>
          <p:nvGrpSpPr>
            <p:cNvPr id="36" name="Shape 36"/>
            <p:cNvGrpSpPr/>
            <p:nvPr/>
          </p:nvGrpSpPr>
          <p:grpSpPr>
            <a:xfrm flipH="1">
              <a:off x="5578208" y="4646737"/>
              <a:ext cx="2199862" cy="304562"/>
              <a:chOff x="-5827152" y="330075"/>
              <a:chExt cx="12276018" cy="1699568"/>
            </a:xfrm>
          </p:grpSpPr>
          <p:sp>
            <p:nvSpPr>
              <p:cNvPr id="37" name="Shape 37"/>
              <p:cNvSpPr/>
              <p:nvPr/>
            </p:nvSpPr>
            <p:spPr>
              <a:xfrm>
                <a:off x="-5827152" y="330143"/>
                <a:ext cx="10612200" cy="1699500"/>
              </a:xfrm>
              <a:prstGeom prst="rect">
                <a:avLst/>
              </a:prstGeom>
              <a:solidFill>
                <a:srgbClr val="FF9800"/>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sp>
            <p:nvSpPr>
              <p:cNvPr id="38" name="Shape 38"/>
              <p:cNvSpPr/>
              <p:nvPr/>
            </p:nvSpPr>
            <p:spPr>
              <a:xfrm>
                <a:off x="4749365" y="330075"/>
                <a:ext cx="1699500" cy="1699500"/>
              </a:xfrm>
              <a:prstGeom prst="rtTriangle">
                <a:avLst/>
              </a:prstGeom>
              <a:solidFill>
                <a:srgbClr val="FF9800"/>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grpSp>
      </p:grpSp>
      <p:sp>
        <p:nvSpPr>
          <p:cNvPr id="39" name="Shape 39"/>
          <p:cNvSpPr txBox="1">
            <a:spLocks noGrp="1"/>
          </p:cNvSpPr>
          <p:nvPr>
            <p:ph type="ctrTitle"/>
          </p:nvPr>
        </p:nvSpPr>
        <p:spPr>
          <a:xfrm>
            <a:off x="1235745" y="7656395"/>
            <a:ext cx="10915557" cy="3092800"/>
          </a:xfrm>
          <a:prstGeom prst="rect">
            <a:avLst/>
          </a:prstGeom>
        </p:spPr>
        <p:txBody>
          <a:bodyPr lIns="91425" tIns="91425" rIns="91425" bIns="91425" anchor="b" anchorCtr="0"/>
          <a:lstStyle>
            <a:lvl1pPr lvl="0" rtl="0">
              <a:spcBef>
                <a:spcPts val="0"/>
              </a:spcBef>
              <a:buSzPct val="100000"/>
              <a:defRPr sz="7998"/>
            </a:lvl1pPr>
            <a:lvl2pPr lvl="1" rtl="0">
              <a:spcBef>
                <a:spcPts val="0"/>
              </a:spcBef>
              <a:buSzPct val="100000"/>
              <a:defRPr sz="7998"/>
            </a:lvl2pPr>
            <a:lvl3pPr lvl="2" rtl="0">
              <a:spcBef>
                <a:spcPts val="0"/>
              </a:spcBef>
              <a:buSzPct val="100000"/>
              <a:defRPr sz="7998"/>
            </a:lvl3pPr>
            <a:lvl4pPr lvl="3" rtl="0">
              <a:spcBef>
                <a:spcPts val="0"/>
              </a:spcBef>
              <a:buSzPct val="100000"/>
              <a:defRPr sz="7998"/>
            </a:lvl4pPr>
            <a:lvl5pPr lvl="4" rtl="0">
              <a:spcBef>
                <a:spcPts val="0"/>
              </a:spcBef>
              <a:buSzPct val="100000"/>
              <a:defRPr sz="7998"/>
            </a:lvl5pPr>
            <a:lvl6pPr lvl="5" rtl="0">
              <a:spcBef>
                <a:spcPts val="0"/>
              </a:spcBef>
              <a:buSzPct val="100000"/>
              <a:defRPr sz="7998"/>
            </a:lvl6pPr>
            <a:lvl7pPr lvl="6" rtl="0">
              <a:spcBef>
                <a:spcPts val="0"/>
              </a:spcBef>
              <a:buSzPct val="100000"/>
              <a:defRPr sz="7998"/>
            </a:lvl7pPr>
            <a:lvl8pPr lvl="7" rtl="0">
              <a:spcBef>
                <a:spcPts val="0"/>
              </a:spcBef>
              <a:buSzPct val="100000"/>
              <a:defRPr sz="7998"/>
            </a:lvl8pPr>
            <a:lvl9pPr lvl="8" rtl="0">
              <a:spcBef>
                <a:spcPts val="0"/>
              </a:spcBef>
              <a:buSzPct val="100000"/>
              <a:defRPr sz="7998"/>
            </a:lvl9pPr>
          </a:lstStyle>
          <a:p>
            <a:endParaRPr/>
          </a:p>
        </p:txBody>
      </p:sp>
      <p:sp>
        <p:nvSpPr>
          <p:cNvPr id="40" name="Shape 40"/>
          <p:cNvSpPr txBox="1">
            <a:spLocks noGrp="1"/>
          </p:cNvSpPr>
          <p:nvPr>
            <p:ph type="subTitle" idx="1"/>
          </p:nvPr>
        </p:nvSpPr>
        <p:spPr>
          <a:xfrm>
            <a:off x="1235745" y="10601195"/>
            <a:ext cx="10915557" cy="2092800"/>
          </a:xfrm>
          <a:prstGeom prst="rect">
            <a:avLst/>
          </a:prstGeom>
        </p:spPr>
        <p:txBody>
          <a:bodyPr lIns="91425" tIns="91425" rIns="91425" bIns="91425" anchor="t" anchorCtr="0"/>
          <a:lstStyle>
            <a:lvl1pPr lvl="0" rtl="0">
              <a:spcBef>
                <a:spcPts val="0"/>
              </a:spcBef>
              <a:buClr>
                <a:srgbClr val="FF9800"/>
              </a:buClr>
              <a:buSzPct val="100000"/>
              <a:buNone/>
              <a:defRPr sz="5332">
                <a:solidFill>
                  <a:srgbClr val="FF9800"/>
                </a:solidFill>
              </a:defRPr>
            </a:lvl1pPr>
            <a:lvl2pPr lvl="1" rtl="0">
              <a:spcBef>
                <a:spcPts val="0"/>
              </a:spcBef>
              <a:buClr>
                <a:srgbClr val="FF9800"/>
              </a:buClr>
              <a:buSzPct val="100000"/>
              <a:buNone/>
              <a:defRPr sz="5332">
                <a:solidFill>
                  <a:srgbClr val="FF9800"/>
                </a:solidFill>
              </a:defRPr>
            </a:lvl2pPr>
            <a:lvl3pPr lvl="2" rtl="0">
              <a:spcBef>
                <a:spcPts val="0"/>
              </a:spcBef>
              <a:buClr>
                <a:srgbClr val="FF9800"/>
              </a:buClr>
              <a:buSzPct val="100000"/>
              <a:buNone/>
              <a:defRPr sz="5332">
                <a:solidFill>
                  <a:srgbClr val="FF9800"/>
                </a:solidFill>
              </a:defRPr>
            </a:lvl3pPr>
            <a:lvl4pPr lvl="3" rtl="0">
              <a:spcBef>
                <a:spcPts val="0"/>
              </a:spcBef>
              <a:buClr>
                <a:srgbClr val="FF9800"/>
              </a:buClr>
              <a:buSzPct val="100000"/>
              <a:buNone/>
              <a:defRPr sz="5332">
                <a:solidFill>
                  <a:srgbClr val="FF9800"/>
                </a:solidFill>
              </a:defRPr>
            </a:lvl4pPr>
            <a:lvl5pPr lvl="4" rtl="0">
              <a:spcBef>
                <a:spcPts val="0"/>
              </a:spcBef>
              <a:buClr>
                <a:srgbClr val="FF9800"/>
              </a:buClr>
              <a:buSzPct val="100000"/>
              <a:buNone/>
              <a:defRPr sz="5332">
                <a:solidFill>
                  <a:srgbClr val="FF9800"/>
                </a:solidFill>
              </a:defRPr>
            </a:lvl5pPr>
            <a:lvl6pPr lvl="5" rtl="0">
              <a:spcBef>
                <a:spcPts val="0"/>
              </a:spcBef>
              <a:buClr>
                <a:srgbClr val="FF9800"/>
              </a:buClr>
              <a:buSzPct val="100000"/>
              <a:buNone/>
              <a:defRPr sz="5332">
                <a:solidFill>
                  <a:srgbClr val="FF9800"/>
                </a:solidFill>
              </a:defRPr>
            </a:lvl6pPr>
            <a:lvl7pPr lvl="6" rtl="0">
              <a:spcBef>
                <a:spcPts val="0"/>
              </a:spcBef>
              <a:buClr>
                <a:srgbClr val="FF9800"/>
              </a:buClr>
              <a:buSzPct val="100000"/>
              <a:buNone/>
              <a:defRPr sz="5332">
                <a:solidFill>
                  <a:srgbClr val="FF9800"/>
                </a:solidFill>
              </a:defRPr>
            </a:lvl7pPr>
            <a:lvl8pPr lvl="7" rtl="0">
              <a:spcBef>
                <a:spcPts val="0"/>
              </a:spcBef>
              <a:buClr>
                <a:srgbClr val="FF9800"/>
              </a:buClr>
              <a:buSzPct val="100000"/>
              <a:buNone/>
              <a:defRPr sz="5332">
                <a:solidFill>
                  <a:srgbClr val="FF9800"/>
                </a:solidFill>
              </a:defRPr>
            </a:lvl8pPr>
            <a:lvl9pPr lvl="8" rtl="0">
              <a:spcBef>
                <a:spcPts val="0"/>
              </a:spcBef>
              <a:buClr>
                <a:srgbClr val="FF9800"/>
              </a:buClr>
              <a:buSzPct val="100000"/>
              <a:buNone/>
              <a:defRPr sz="5332">
                <a:solidFill>
                  <a:srgbClr val="FF9800"/>
                </a:solidFill>
              </a:defRPr>
            </a:lvl9pPr>
          </a:lstStyle>
          <a:p>
            <a:endParaRPr/>
          </a:p>
        </p:txBody>
      </p:sp>
      <p:sp>
        <p:nvSpPr>
          <p:cNvPr id="41" name="Shape 41"/>
          <p:cNvSpPr txBox="1">
            <a:spLocks noGrp="1"/>
          </p:cNvSpPr>
          <p:nvPr>
            <p:ph type="sldNum" idx="12"/>
          </p:nvPr>
        </p:nvSpPr>
        <p:spPr>
          <a:xfrm>
            <a:off x="20309376" y="12364000"/>
            <a:ext cx="3965367" cy="841600"/>
          </a:xfrm>
          <a:prstGeom prst="rect">
            <a:avLst/>
          </a:prstGeom>
        </p:spPr>
        <p:txBody>
          <a:bodyPr lIns="91425" tIns="91425" rIns="91425" bIns="91425" anchor="ctr" anchorCtr="0">
            <a:noAutofit/>
          </a:bodyPr>
          <a:lstStyle>
            <a:lvl1pPr>
              <a:defRPr b="1" i="1" u="none">
                <a:solidFill>
                  <a:schemeClr val="bg1"/>
                </a:solidFill>
              </a:defRPr>
            </a:lvl1pPr>
          </a:lstStyle>
          <a:p>
            <a:fld id="{7E486BDD-FDAF-4936-9200-6F5E3A763BCB}" type="slidenum">
              <a:rPr lang="en" smtClean="0"/>
              <a:pPr/>
              <a:t>‹#›</a:t>
            </a:fld>
            <a:endParaRPr lang="en" dirty="0"/>
          </a:p>
        </p:txBody>
      </p:sp>
    </p:spTree>
    <p:extLst>
      <p:ext uri="{BB962C8B-B14F-4D97-AF65-F5344CB8AC3E}">
        <p14:creationId xmlns:p14="http://schemas.microsoft.com/office/powerpoint/2010/main" val="1945170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61"/>
        <p:cNvGrpSpPr/>
        <p:nvPr/>
      </p:nvGrpSpPr>
      <p:grpSpPr>
        <a:xfrm>
          <a:off x="0" y="0"/>
          <a:ext cx="0" cy="0"/>
          <a:chOff x="0" y="0"/>
          <a:chExt cx="0" cy="0"/>
        </a:xfrm>
      </p:grpSpPr>
      <p:grpSp>
        <p:nvGrpSpPr>
          <p:cNvPr id="62" name="Shape 62"/>
          <p:cNvGrpSpPr/>
          <p:nvPr/>
        </p:nvGrpSpPr>
        <p:grpSpPr>
          <a:xfrm>
            <a:off x="-8" y="107"/>
            <a:ext cx="18854902" cy="3539504"/>
            <a:chOff x="-3" y="40"/>
            <a:chExt cx="7072430" cy="1327314"/>
          </a:xfrm>
        </p:grpSpPr>
        <p:sp>
          <p:nvSpPr>
            <p:cNvPr id="63" name="Shape 63"/>
            <p:cNvSpPr/>
            <p:nvPr/>
          </p:nvSpPr>
          <p:spPr>
            <a:xfrm>
              <a:off x="6292649" y="126425"/>
              <a:ext cx="779700" cy="259800"/>
            </a:xfrm>
            <a:prstGeom prst="triangle">
              <a:avLst>
                <a:gd name="adj" fmla="val 32425"/>
              </a:avLst>
            </a:prstGeom>
            <a:solidFill>
              <a:srgbClr val="263248"/>
            </a:solidFill>
            <a:ln>
              <a:noFill/>
            </a:ln>
          </p:spPr>
          <p:txBody>
            <a:bodyPr lIns="91425" tIns="91425" rIns="91425" bIns="91425" anchor="ctr" anchorCtr="0">
              <a:noAutofit/>
            </a:bodyPr>
            <a:lstStyle/>
            <a:p>
              <a:pPr defTabSz="2437790"/>
              <a:endParaRPr sz="3732" kern="0" dirty="0">
                <a:solidFill>
                  <a:srgbClr val="000000"/>
                </a:solidFill>
                <a:latin typeface="Arvo"/>
                <a:ea typeface="Arvo"/>
                <a:cs typeface="Arvo"/>
                <a:sym typeface="Arvo"/>
              </a:endParaRPr>
            </a:p>
          </p:txBody>
        </p:sp>
        <p:grpSp>
          <p:nvGrpSpPr>
            <p:cNvPr id="64" name="Shape 64"/>
            <p:cNvGrpSpPr/>
            <p:nvPr/>
          </p:nvGrpSpPr>
          <p:grpSpPr>
            <a:xfrm rot="10800000" flipH="1">
              <a:off x="2" y="40"/>
              <a:ext cx="6756167" cy="1327314"/>
              <a:chOff x="-2168137" y="330075"/>
              <a:chExt cx="8650662" cy="1699506"/>
            </a:xfrm>
          </p:grpSpPr>
          <p:sp>
            <p:nvSpPr>
              <p:cNvPr id="65" name="Shape 65"/>
              <p:cNvSpPr/>
              <p:nvPr/>
            </p:nvSpPr>
            <p:spPr>
              <a:xfrm>
                <a:off x="-2168137" y="330081"/>
                <a:ext cx="6958200" cy="1699500"/>
              </a:xfrm>
              <a:prstGeom prst="rect">
                <a:avLst/>
              </a:prstGeom>
              <a:solidFill>
                <a:srgbClr val="C7D3E6"/>
              </a:solidFill>
              <a:ln>
                <a:noFill/>
              </a:ln>
            </p:spPr>
            <p:txBody>
              <a:bodyPr lIns="91425" tIns="91425" rIns="91425" bIns="91425" anchor="ctr" anchorCtr="0">
                <a:noAutofit/>
              </a:bodyPr>
              <a:lstStyle/>
              <a:p>
                <a:pPr defTabSz="2437790"/>
                <a:endParaRPr sz="3732" kern="0" dirty="0">
                  <a:solidFill>
                    <a:srgbClr val="000000"/>
                  </a:solidFill>
                  <a:latin typeface="Arvo"/>
                  <a:ea typeface="Arvo"/>
                  <a:cs typeface="Arvo"/>
                  <a:sym typeface="Arvo"/>
                </a:endParaRPr>
              </a:p>
            </p:txBody>
          </p:sp>
          <p:sp>
            <p:nvSpPr>
              <p:cNvPr id="66" name="Shape 66"/>
              <p:cNvSpPr/>
              <p:nvPr/>
            </p:nvSpPr>
            <p:spPr>
              <a:xfrm>
                <a:off x="4783024" y="330075"/>
                <a:ext cx="1699500" cy="1699500"/>
              </a:xfrm>
              <a:prstGeom prst="rtTriangle">
                <a:avLst/>
              </a:prstGeom>
              <a:solidFill>
                <a:srgbClr val="C7D3E6"/>
              </a:solidFill>
              <a:ln>
                <a:noFill/>
              </a:ln>
            </p:spPr>
            <p:txBody>
              <a:bodyPr lIns="91425" tIns="91425" rIns="91425" bIns="91425" anchor="ctr" anchorCtr="0">
                <a:noAutofit/>
              </a:bodyPr>
              <a:lstStyle/>
              <a:p>
                <a:pPr defTabSz="2437790"/>
                <a:endParaRPr sz="3732" kern="0" dirty="0">
                  <a:solidFill>
                    <a:srgbClr val="000000"/>
                  </a:solidFill>
                  <a:latin typeface="Arvo"/>
                  <a:ea typeface="Arvo"/>
                  <a:cs typeface="Arvo"/>
                  <a:sym typeface="Arvo"/>
                </a:endParaRPr>
              </a:p>
            </p:txBody>
          </p:sp>
        </p:grpSp>
        <p:grpSp>
          <p:nvGrpSpPr>
            <p:cNvPr id="67" name="Shape 67"/>
            <p:cNvGrpSpPr/>
            <p:nvPr/>
          </p:nvGrpSpPr>
          <p:grpSpPr>
            <a:xfrm rot="10800000" flipH="1">
              <a:off x="-3" y="381007"/>
              <a:ext cx="7072430" cy="771743"/>
              <a:chOff x="-9092084" y="330075"/>
              <a:chExt cx="15574609" cy="1699501"/>
            </a:xfrm>
          </p:grpSpPr>
          <p:sp>
            <p:nvSpPr>
              <p:cNvPr id="68" name="Shape 68"/>
              <p:cNvSpPr/>
              <p:nvPr/>
            </p:nvSpPr>
            <p:spPr>
              <a:xfrm>
                <a:off x="-9092084" y="330076"/>
                <a:ext cx="13882200" cy="1699500"/>
              </a:xfrm>
              <a:prstGeom prst="rect">
                <a:avLst/>
              </a:prstGeom>
              <a:solidFill>
                <a:srgbClr val="3F5378"/>
              </a:solidFill>
              <a:ln>
                <a:noFill/>
              </a:ln>
            </p:spPr>
            <p:txBody>
              <a:bodyPr lIns="91425" tIns="91425" rIns="91425" bIns="91425" anchor="ctr" anchorCtr="0">
                <a:noAutofit/>
              </a:bodyPr>
              <a:lstStyle/>
              <a:p>
                <a:pPr defTabSz="2437790"/>
                <a:endParaRPr sz="3732" kern="0" dirty="0">
                  <a:solidFill>
                    <a:srgbClr val="000000"/>
                  </a:solidFill>
                  <a:latin typeface="Arvo"/>
                  <a:ea typeface="Arvo"/>
                  <a:cs typeface="Arvo"/>
                  <a:sym typeface="Arvo"/>
                </a:endParaRPr>
              </a:p>
            </p:txBody>
          </p:sp>
          <p:sp>
            <p:nvSpPr>
              <p:cNvPr id="69" name="Shape 69"/>
              <p:cNvSpPr/>
              <p:nvPr/>
            </p:nvSpPr>
            <p:spPr>
              <a:xfrm>
                <a:off x="4783024" y="330075"/>
                <a:ext cx="1699500" cy="1699500"/>
              </a:xfrm>
              <a:prstGeom prst="rtTriangle">
                <a:avLst/>
              </a:prstGeom>
              <a:solidFill>
                <a:srgbClr val="3F5378"/>
              </a:solidFill>
              <a:ln>
                <a:noFill/>
              </a:ln>
            </p:spPr>
            <p:txBody>
              <a:bodyPr lIns="91425" tIns="91425" rIns="91425" bIns="91425" anchor="ctr" anchorCtr="0">
                <a:noAutofit/>
              </a:bodyPr>
              <a:lstStyle/>
              <a:p>
                <a:pPr defTabSz="2437790"/>
                <a:endParaRPr sz="3732" kern="0" dirty="0">
                  <a:solidFill>
                    <a:srgbClr val="000000"/>
                  </a:solidFill>
                  <a:latin typeface="Arvo"/>
                  <a:ea typeface="Arvo"/>
                  <a:cs typeface="Arvo"/>
                  <a:sym typeface="Arvo"/>
                </a:endParaRPr>
              </a:p>
            </p:txBody>
          </p:sp>
        </p:grpSp>
      </p:grpSp>
      <p:grpSp>
        <p:nvGrpSpPr>
          <p:cNvPr id="70" name="Shape 70"/>
          <p:cNvGrpSpPr/>
          <p:nvPr/>
        </p:nvGrpSpPr>
        <p:grpSpPr>
          <a:xfrm>
            <a:off x="18520086" y="11927259"/>
            <a:ext cx="5872681" cy="1788784"/>
            <a:chOff x="5575241" y="4472722"/>
            <a:chExt cx="2202829" cy="670794"/>
          </a:xfrm>
        </p:grpSpPr>
        <p:sp>
          <p:nvSpPr>
            <p:cNvPr id="71" name="Shape 71"/>
            <p:cNvSpPr/>
            <p:nvPr/>
          </p:nvSpPr>
          <p:spPr>
            <a:xfrm rot="10800000">
              <a:off x="5575241" y="4948333"/>
              <a:ext cx="394200" cy="131400"/>
            </a:xfrm>
            <a:prstGeom prst="triangle">
              <a:avLst>
                <a:gd name="adj" fmla="val 32425"/>
              </a:avLst>
            </a:prstGeom>
            <a:solidFill>
              <a:srgbClr val="D26F00"/>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grpSp>
          <p:nvGrpSpPr>
            <p:cNvPr id="72" name="Shape 72"/>
            <p:cNvGrpSpPr/>
            <p:nvPr/>
          </p:nvGrpSpPr>
          <p:grpSpPr>
            <a:xfrm flipH="1">
              <a:off x="5734850" y="4472722"/>
              <a:ext cx="2040836" cy="670794"/>
              <a:chOff x="1297953" y="330075"/>
              <a:chExt cx="5169293" cy="1699505"/>
            </a:xfrm>
          </p:grpSpPr>
          <p:sp>
            <p:nvSpPr>
              <p:cNvPr id="73" name="Shape 73"/>
              <p:cNvSpPr/>
              <p:nvPr/>
            </p:nvSpPr>
            <p:spPr>
              <a:xfrm>
                <a:off x="1297953" y="330080"/>
                <a:ext cx="3476700" cy="1699500"/>
              </a:xfrm>
              <a:prstGeom prst="rect">
                <a:avLst/>
              </a:prstGeom>
              <a:solidFill>
                <a:srgbClr val="C7D3E6"/>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sp>
            <p:nvSpPr>
              <p:cNvPr id="74" name="Shape 74"/>
              <p:cNvSpPr/>
              <p:nvPr/>
            </p:nvSpPr>
            <p:spPr>
              <a:xfrm>
                <a:off x="4767747" y="330075"/>
                <a:ext cx="1699500" cy="1699500"/>
              </a:xfrm>
              <a:prstGeom prst="rtTriangle">
                <a:avLst/>
              </a:prstGeom>
              <a:solidFill>
                <a:srgbClr val="C7D3E6"/>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grpSp>
        <p:grpSp>
          <p:nvGrpSpPr>
            <p:cNvPr id="75" name="Shape 75"/>
            <p:cNvGrpSpPr/>
            <p:nvPr/>
          </p:nvGrpSpPr>
          <p:grpSpPr>
            <a:xfrm flipH="1">
              <a:off x="5578208" y="4646737"/>
              <a:ext cx="2199862" cy="304562"/>
              <a:chOff x="-5827152" y="330075"/>
              <a:chExt cx="12276018" cy="1699568"/>
            </a:xfrm>
          </p:grpSpPr>
          <p:sp>
            <p:nvSpPr>
              <p:cNvPr id="76" name="Shape 76"/>
              <p:cNvSpPr/>
              <p:nvPr/>
            </p:nvSpPr>
            <p:spPr>
              <a:xfrm>
                <a:off x="-5827152" y="330143"/>
                <a:ext cx="10612200" cy="1699500"/>
              </a:xfrm>
              <a:prstGeom prst="rect">
                <a:avLst/>
              </a:prstGeom>
              <a:solidFill>
                <a:srgbClr val="FF9800"/>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sp>
            <p:nvSpPr>
              <p:cNvPr id="77" name="Shape 77"/>
              <p:cNvSpPr/>
              <p:nvPr/>
            </p:nvSpPr>
            <p:spPr>
              <a:xfrm>
                <a:off x="4749365" y="330075"/>
                <a:ext cx="1699500" cy="1699500"/>
              </a:xfrm>
              <a:prstGeom prst="rtTriangle">
                <a:avLst/>
              </a:prstGeom>
              <a:solidFill>
                <a:srgbClr val="FF9800"/>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grpSp>
      </p:grpSp>
      <p:sp>
        <p:nvSpPr>
          <p:cNvPr id="78" name="Shape 78"/>
          <p:cNvSpPr txBox="1">
            <a:spLocks noGrp="1"/>
          </p:cNvSpPr>
          <p:nvPr>
            <p:ph type="title"/>
          </p:nvPr>
        </p:nvSpPr>
        <p:spPr>
          <a:xfrm>
            <a:off x="2170834" y="1046867"/>
            <a:ext cx="14642586" cy="2043200"/>
          </a:xfrm>
          <a:prstGeom prst="rect">
            <a:avLst/>
          </a:prstGeom>
        </p:spPr>
        <p:txBody>
          <a:bodyPr lIns="91425" tIns="91425" rIns="91425" bIns="91425" anchor="ctr" anchorCtr="0"/>
          <a:lstStyle>
            <a:lvl1pPr lvl="0">
              <a:spcBef>
                <a:spcPts val="0"/>
              </a:spcBef>
              <a:defRPr sz="7200">
                <a:latin typeface="Trebuchet MS" panose="020B0603020202020204" pitchFamily="34"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79" name="Shape 79"/>
          <p:cNvSpPr txBox="1">
            <a:spLocks noGrp="1"/>
          </p:cNvSpPr>
          <p:nvPr>
            <p:ph type="body" idx="1"/>
          </p:nvPr>
        </p:nvSpPr>
        <p:spPr>
          <a:xfrm>
            <a:off x="1199768" y="3539600"/>
            <a:ext cx="22117431" cy="8388000"/>
          </a:xfrm>
          <a:prstGeom prst="rect">
            <a:avLst/>
          </a:prstGeom>
        </p:spPr>
        <p:txBody>
          <a:bodyPr lIns="91425" tIns="91425" rIns="91425" bIns="91425" anchor="t" anchorCtr="0"/>
          <a:lstStyle>
            <a:lvl1pPr marL="1209675" lvl="0" indent="-1047750" algn="just">
              <a:lnSpc>
                <a:spcPct val="150000"/>
              </a:lnSpc>
              <a:spcBef>
                <a:spcPts val="0"/>
              </a:spcBef>
              <a:buClr>
                <a:srgbClr val="44659A"/>
              </a:buClr>
              <a:defRPr sz="3700">
                <a:latin typeface="Trebuchet MS" panose="020B0603020202020204" pitchFamily="34"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80" name="Shape 80"/>
          <p:cNvSpPr txBox="1">
            <a:spLocks noGrp="1"/>
          </p:cNvSpPr>
          <p:nvPr>
            <p:ph type="sldNum" idx="12"/>
          </p:nvPr>
        </p:nvSpPr>
        <p:spPr>
          <a:xfrm>
            <a:off x="20309376" y="12364000"/>
            <a:ext cx="3965367" cy="841600"/>
          </a:xfrm>
          <a:prstGeom prst="rect">
            <a:avLst/>
          </a:prstGeom>
        </p:spPr>
        <p:txBody>
          <a:bodyPr lIns="91425" tIns="91425" rIns="91425" bIns="91425" anchor="ctr" anchorCtr="0">
            <a:noAutofit/>
          </a:bodyPr>
          <a:lstStyle>
            <a:lvl1pPr>
              <a:defRPr b="1" i="1">
                <a:solidFill>
                  <a:schemeClr val="bg1"/>
                </a:solidFill>
                <a:latin typeface="Trebuchet MS" panose="020B0603020202020204" pitchFamily="34" charset="0"/>
              </a:defRPr>
            </a:lvl1pPr>
          </a:lstStyle>
          <a:p>
            <a:fld id="{9979A126-5CF1-4036-ABC2-9D63EB07D80E}" type="slidenum">
              <a:rPr lang="en" smtClean="0"/>
              <a:pPr/>
              <a:t>‹#›</a:t>
            </a:fld>
            <a:endParaRPr lang="en" dirty="0"/>
          </a:p>
        </p:txBody>
      </p:sp>
      <p:grpSp>
        <p:nvGrpSpPr>
          <p:cNvPr id="21" name="Shape 194"/>
          <p:cNvGrpSpPr/>
          <p:nvPr userDrawn="1"/>
        </p:nvGrpSpPr>
        <p:grpSpPr>
          <a:xfrm>
            <a:off x="782949" y="1532363"/>
            <a:ext cx="823895" cy="1074712"/>
            <a:chOff x="590250" y="244200"/>
            <a:chExt cx="407975" cy="532175"/>
          </a:xfrm>
        </p:grpSpPr>
        <p:sp>
          <p:nvSpPr>
            <p:cNvPr id="22" name="Shape 195"/>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med" len="med"/>
              <a:tailEnd type="none" w="med" len="med"/>
            </a:ln>
          </p:spPr>
          <p:txBody>
            <a:bodyPr lIns="243737" tIns="243737" rIns="243737" bIns="243737" anchor="ctr" anchorCtr="0">
              <a:noAutofit/>
            </a:bodyPr>
            <a:lstStyle/>
            <a:p>
              <a:pPr defTabSz="2437790"/>
              <a:endParaRPr sz="3732" kern="0" dirty="0">
                <a:solidFill>
                  <a:srgbClr val="000000"/>
                </a:solidFill>
                <a:cs typeface="Arial"/>
                <a:sym typeface="Arial"/>
              </a:endParaRPr>
            </a:p>
          </p:txBody>
        </p:sp>
        <p:sp>
          <p:nvSpPr>
            <p:cNvPr id="23" name="Shape 196"/>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med" len="med"/>
              <a:tailEnd type="none" w="med" len="med"/>
            </a:ln>
          </p:spPr>
          <p:txBody>
            <a:bodyPr lIns="243737" tIns="243737" rIns="243737" bIns="243737" anchor="ctr" anchorCtr="0">
              <a:noAutofit/>
            </a:bodyPr>
            <a:lstStyle/>
            <a:p>
              <a:pPr defTabSz="2437790"/>
              <a:endParaRPr sz="3732" kern="0" dirty="0">
                <a:solidFill>
                  <a:srgbClr val="000000"/>
                </a:solidFill>
                <a:cs typeface="Arial"/>
                <a:sym typeface="Arial"/>
              </a:endParaRPr>
            </a:p>
          </p:txBody>
        </p:sp>
        <p:sp>
          <p:nvSpPr>
            <p:cNvPr id="24" name="Shape 197"/>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med" len="med"/>
              <a:tailEnd type="none" w="med" len="med"/>
            </a:ln>
          </p:spPr>
          <p:txBody>
            <a:bodyPr lIns="243737" tIns="243737" rIns="243737" bIns="243737" anchor="ctr" anchorCtr="0">
              <a:noAutofit/>
            </a:bodyPr>
            <a:lstStyle/>
            <a:p>
              <a:pPr defTabSz="2437790"/>
              <a:endParaRPr sz="3732" kern="0" dirty="0">
                <a:solidFill>
                  <a:srgbClr val="000000"/>
                </a:solidFill>
                <a:cs typeface="Arial"/>
                <a:sym typeface="Arial"/>
              </a:endParaRPr>
            </a:p>
          </p:txBody>
        </p:sp>
        <p:sp>
          <p:nvSpPr>
            <p:cNvPr id="25" name="Shape 198"/>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med" len="med"/>
              <a:tailEnd type="none" w="med" len="med"/>
            </a:ln>
          </p:spPr>
          <p:txBody>
            <a:bodyPr lIns="243737" tIns="243737" rIns="243737" bIns="243737" anchor="ctr" anchorCtr="0">
              <a:noAutofit/>
            </a:bodyPr>
            <a:lstStyle/>
            <a:p>
              <a:pPr defTabSz="2437790"/>
              <a:endParaRPr sz="3732" kern="0" dirty="0">
                <a:solidFill>
                  <a:srgbClr val="000000"/>
                </a:solidFill>
                <a:cs typeface="Arial"/>
                <a:sym typeface="Arial"/>
              </a:endParaRPr>
            </a:p>
          </p:txBody>
        </p:sp>
        <p:sp>
          <p:nvSpPr>
            <p:cNvPr id="26" name="Shape 199"/>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med" len="med"/>
              <a:tailEnd type="none" w="med" len="med"/>
            </a:ln>
          </p:spPr>
          <p:txBody>
            <a:bodyPr lIns="243737" tIns="243737" rIns="243737" bIns="243737" anchor="ctr" anchorCtr="0">
              <a:noAutofit/>
            </a:bodyPr>
            <a:lstStyle/>
            <a:p>
              <a:pPr defTabSz="2437790"/>
              <a:endParaRPr sz="3732" kern="0" dirty="0">
                <a:solidFill>
                  <a:srgbClr val="000000"/>
                </a:solidFill>
                <a:cs typeface="Arial"/>
                <a:sym typeface="Arial"/>
              </a:endParaRPr>
            </a:p>
          </p:txBody>
        </p:sp>
        <p:sp>
          <p:nvSpPr>
            <p:cNvPr id="27" name="Shape 200"/>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FF9800"/>
              </a:solidFill>
              <a:prstDash val="solid"/>
              <a:round/>
              <a:headEnd type="none" w="med" len="med"/>
              <a:tailEnd type="none" w="med" len="med"/>
            </a:ln>
          </p:spPr>
          <p:txBody>
            <a:bodyPr lIns="243737" tIns="243737" rIns="243737" bIns="243737" anchor="ctr" anchorCtr="0">
              <a:noAutofit/>
            </a:bodyPr>
            <a:lstStyle/>
            <a:p>
              <a:pPr defTabSz="2437790"/>
              <a:endParaRPr sz="3732" kern="0" dirty="0">
                <a:solidFill>
                  <a:srgbClr val="000000"/>
                </a:solidFill>
                <a:cs typeface="Arial"/>
                <a:sym typeface="Arial"/>
              </a:endParaRPr>
            </a:p>
          </p:txBody>
        </p:sp>
        <p:sp>
          <p:nvSpPr>
            <p:cNvPr id="28" name="Shape 201"/>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med" len="med"/>
              <a:tailEnd type="none" w="med" len="med"/>
            </a:ln>
          </p:spPr>
          <p:txBody>
            <a:bodyPr lIns="243737" tIns="243737" rIns="243737" bIns="243737" anchor="ctr" anchorCtr="0">
              <a:noAutofit/>
            </a:bodyPr>
            <a:lstStyle/>
            <a:p>
              <a:pPr defTabSz="2437790"/>
              <a:endParaRPr sz="3732" kern="0" dirty="0">
                <a:solidFill>
                  <a:srgbClr val="000000"/>
                </a:solidFill>
                <a:cs typeface="Arial"/>
                <a:sym typeface="Arial"/>
              </a:endParaRPr>
            </a:p>
          </p:txBody>
        </p:sp>
        <p:sp>
          <p:nvSpPr>
            <p:cNvPr id="29" name="Shape 202"/>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med" len="med"/>
              <a:tailEnd type="none" w="med" len="med"/>
            </a:ln>
          </p:spPr>
          <p:txBody>
            <a:bodyPr lIns="243737" tIns="243737" rIns="243737" bIns="243737" anchor="ctr" anchorCtr="0">
              <a:noAutofit/>
            </a:bodyPr>
            <a:lstStyle/>
            <a:p>
              <a:pPr defTabSz="2437790"/>
              <a:endParaRPr sz="3732" kern="0" dirty="0">
                <a:solidFill>
                  <a:srgbClr val="000000"/>
                </a:solidFill>
                <a:cs typeface="Arial"/>
                <a:sym typeface="Arial"/>
              </a:endParaRPr>
            </a:p>
          </p:txBody>
        </p:sp>
        <p:sp>
          <p:nvSpPr>
            <p:cNvPr id="30" name="Shape 203"/>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FF9800"/>
              </a:solidFill>
              <a:prstDash val="solid"/>
              <a:round/>
              <a:headEnd type="none" w="med" len="med"/>
              <a:tailEnd type="none" w="med" len="med"/>
            </a:ln>
          </p:spPr>
          <p:txBody>
            <a:bodyPr lIns="243737" tIns="243737" rIns="243737" bIns="243737" anchor="ctr" anchorCtr="0">
              <a:noAutofit/>
            </a:bodyPr>
            <a:lstStyle/>
            <a:p>
              <a:pPr defTabSz="2437790"/>
              <a:endParaRPr sz="3732" kern="0" dirty="0">
                <a:solidFill>
                  <a:srgbClr val="000000"/>
                </a:solidFill>
                <a:cs typeface="Arial"/>
                <a:sym typeface="Arial"/>
              </a:endParaRPr>
            </a:p>
          </p:txBody>
        </p:sp>
        <p:sp>
          <p:nvSpPr>
            <p:cNvPr id="31" name="Shape 204"/>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med" len="med"/>
              <a:tailEnd type="none" w="med" len="med"/>
            </a:ln>
          </p:spPr>
          <p:txBody>
            <a:bodyPr lIns="243737" tIns="243737" rIns="243737" bIns="243737" anchor="ctr" anchorCtr="0">
              <a:noAutofit/>
            </a:bodyPr>
            <a:lstStyle/>
            <a:p>
              <a:pPr defTabSz="2437790"/>
              <a:endParaRPr sz="3732" kern="0" dirty="0">
                <a:solidFill>
                  <a:srgbClr val="000000"/>
                </a:solidFill>
                <a:cs typeface="Arial"/>
                <a:sym typeface="Arial"/>
              </a:endParaRPr>
            </a:p>
          </p:txBody>
        </p:sp>
        <p:sp>
          <p:nvSpPr>
            <p:cNvPr id="32" name="Shape 205"/>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med" len="med"/>
              <a:tailEnd type="none" w="med" len="med"/>
            </a:ln>
          </p:spPr>
          <p:txBody>
            <a:bodyPr lIns="243737" tIns="243737" rIns="243737" bIns="243737" anchor="ctr" anchorCtr="0">
              <a:noAutofit/>
            </a:bodyPr>
            <a:lstStyle/>
            <a:p>
              <a:pPr defTabSz="2437790"/>
              <a:endParaRPr sz="3732" kern="0" dirty="0">
                <a:solidFill>
                  <a:srgbClr val="000000"/>
                </a:solidFill>
                <a:cs typeface="Arial"/>
                <a:sym typeface="Arial"/>
              </a:endParaRPr>
            </a:p>
          </p:txBody>
        </p:sp>
        <p:sp>
          <p:nvSpPr>
            <p:cNvPr id="33" name="Shape 206"/>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med" len="med"/>
              <a:tailEnd type="none" w="med" len="med"/>
            </a:ln>
          </p:spPr>
          <p:txBody>
            <a:bodyPr lIns="243737" tIns="243737" rIns="243737" bIns="243737" anchor="ctr" anchorCtr="0">
              <a:noAutofit/>
            </a:bodyPr>
            <a:lstStyle/>
            <a:p>
              <a:pPr defTabSz="2437790"/>
              <a:endParaRPr sz="3732" kern="0" dirty="0">
                <a:solidFill>
                  <a:srgbClr val="000000"/>
                </a:solidFill>
                <a:cs typeface="Arial"/>
                <a:sym typeface="Arial"/>
              </a:endParaRPr>
            </a:p>
          </p:txBody>
        </p:sp>
        <p:sp>
          <p:nvSpPr>
            <p:cNvPr id="34" name="Shape 207"/>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FF9800"/>
              </a:solidFill>
              <a:prstDash val="solid"/>
              <a:round/>
              <a:headEnd type="none" w="med" len="med"/>
              <a:tailEnd type="none" w="med" len="med"/>
            </a:ln>
          </p:spPr>
          <p:txBody>
            <a:bodyPr lIns="243737" tIns="243737" rIns="243737" bIns="243737" anchor="ctr" anchorCtr="0">
              <a:noAutofit/>
            </a:bodyPr>
            <a:lstStyle/>
            <a:p>
              <a:pPr defTabSz="2437790"/>
              <a:endParaRPr sz="3732" kern="0" dirty="0">
                <a:solidFill>
                  <a:srgbClr val="000000"/>
                </a:solidFill>
                <a:cs typeface="Arial"/>
                <a:sym typeface="Arial"/>
              </a:endParaRPr>
            </a:p>
          </p:txBody>
        </p:sp>
        <p:sp>
          <p:nvSpPr>
            <p:cNvPr id="35" name="Shape 208"/>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FF9800"/>
              </a:solidFill>
              <a:prstDash val="solid"/>
              <a:round/>
              <a:headEnd type="none" w="med" len="med"/>
              <a:tailEnd type="none" w="med" len="med"/>
            </a:ln>
          </p:spPr>
          <p:txBody>
            <a:bodyPr lIns="243737" tIns="243737" rIns="243737" bIns="243737" anchor="ctr" anchorCtr="0">
              <a:noAutofit/>
            </a:bodyPr>
            <a:lstStyle/>
            <a:p>
              <a:pPr defTabSz="2437790"/>
              <a:endParaRPr sz="3732" kern="0" dirty="0">
                <a:solidFill>
                  <a:srgbClr val="000000"/>
                </a:solidFill>
                <a:cs typeface="Arial"/>
                <a:sym typeface="Arial"/>
              </a:endParaRPr>
            </a:p>
          </p:txBody>
        </p:sp>
      </p:grpSp>
    </p:spTree>
    <p:extLst>
      <p:ext uri="{BB962C8B-B14F-4D97-AF65-F5344CB8AC3E}">
        <p14:creationId xmlns:p14="http://schemas.microsoft.com/office/powerpoint/2010/main" val="250726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62"/>
        <p:cNvGrpSpPr/>
        <p:nvPr/>
      </p:nvGrpSpPr>
      <p:grpSpPr>
        <a:xfrm>
          <a:off x="0" y="0"/>
          <a:ext cx="0" cy="0"/>
          <a:chOff x="0" y="0"/>
          <a:chExt cx="0" cy="0"/>
        </a:xfrm>
      </p:grpSpPr>
      <p:sp>
        <p:nvSpPr>
          <p:cNvPr id="163" name="Shape 163"/>
          <p:cNvSpPr txBox="1">
            <a:spLocks noGrp="1"/>
          </p:cNvSpPr>
          <p:nvPr>
            <p:ph type="sldNum" idx="12"/>
          </p:nvPr>
        </p:nvSpPr>
        <p:spPr>
          <a:xfrm>
            <a:off x="20309376" y="12364000"/>
            <a:ext cx="3965367" cy="841600"/>
          </a:xfrm>
          <a:prstGeom prst="rect">
            <a:avLst/>
          </a:prstGeom>
        </p:spPr>
        <p:txBody>
          <a:bodyPr lIns="91425" tIns="91425" rIns="91425" bIns="91425" anchor="ctr" anchorCtr="0">
            <a:noAutofit/>
          </a:bodyPr>
          <a:lstStyle/>
          <a:p>
            <a:fld id="{00000000-1234-1234-1234-123412341234}" type="slidenum">
              <a:rPr lang="en"/>
              <a:pPr/>
              <a:t>‹#›</a:t>
            </a:fld>
            <a:endParaRPr lang="en"/>
          </a:p>
        </p:txBody>
      </p:sp>
      <p:grpSp>
        <p:nvGrpSpPr>
          <p:cNvPr id="164" name="Shape 164"/>
          <p:cNvGrpSpPr/>
          <p:nvPr/>
        </p:nvGrpSpPr>
        <p:grpSpPr>
          <a:xfrm>
            <a:off x="18520086" y="11927259"/>
            <a:ext cx="5872681" cy="1788784"/>
            <a:chOff x="5575241" y="4472722"/>
            <a:chExt cx="2202829" cy="670794"/>
          </a:xfrm>
        </p:grpSpPr>
        <p:sp>
          <p:nvSpPr>
            <p:cNvPr id="165" name="Shape 165"/>
            <p:cNvSpPr/>
            <p:nvPr/>
          </p:nvSpPr>
          <p:spPr>
            <a:xfrm rot="10800000">
              <a:off x="5575241" y="4948333"/>
              <a:ext cx="394200" cy="131400"/>
            </a:xfrm>
            <a:prstGeom prst="triangle">
              <a:avLst>
                <a:gd name="adj" fmla="val 32425"/>
              </a:avLst>
            </a:prstGeom>
            <a:solidFill>
              <a:srgbClr val="D26F00"/>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grpSp>
          <p:nvGrpSpPr>
            <p:cNvPr id="166" name="Shape 166"/>
            <p:cNvGrpSpPr/>
            <p:nvPr/>
          </p:nvGrpSpPr>
          <p:grpSpPr>
            <a:xfrm flipH="1">
              <a:off x="5734850" y="4472722"/>
              <a:ext cx="2040836" cy="670794"/>
              <a:chOff x="1297953" y="330075"/>
              <a:chExt cx="5169293" cy="1699505"/>
            </a:xfrm>
          </p:grpSpPr>
          <p:sp>
            <p:nvSpPr>
              <p:cNvPr id="167" name="Shape 167"/>
              <p:cNvSpPr/>
              <p:nvPr/>
            </p:nvSpPr>
            <p:spPr>
              <a:xfrm>
                <a:off x="1297953" y="330080"/>
                <a:ext cx="3476700" cy="1699500"/>
              </a:xfrm>
              <a:prstGeom prst="rect">
                <a:avLst/>
              </a:prstGeom>
              <a:solidFill>
                <a:srgbClr val="C7D3E6"/>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sp>
            <p:nvSpPr>
              <p:cNvPr id="168" name="Shape 168"/>
              <p:cNvSpPr/>
              <p:nvPr/>
            </p:nvSpPr>
            <p:spPr>
              <a:xfrm>
                <a:off x="4767747" y="330075"/>
                <a:ext cx="1699500" cy="1699500"/>
              </a:xfrm>
              <a:prstGeom prst="rtTriangle">
                <a:avLst/>
              </a:prstGeom>
              <a:solidFill>
                <a:srgbClr val="C7D3E6"/>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grpSp>
        <p:grpSp>
          <p:nvGrpSpPr>
            <p:cNvPr id="169" name="Shape 169"/>
            <p:cNvGrpSpPr/>
            <p:nvPr/>
          </p:nvGrpSpPr>
          <p:grpSpPr>
            <a:xfrm flipH="1">
              <a:off x="5578208" y="4646737"/>
              <a:ext cx="2199862" cy="304562"/>
              <a:chOff x="-5827152" y="330075"/>
              <a:chExt cx="12276018" cy="1699568"/>
            </a:xfrm>
          </p:grpSpPr>
          <p:sp>
            <p:nvSpPr>
              <p:cNvPr id="170" name="Shape 170"/>
              <p:cNvSpPr/>
              <p:nvPr/>
            </p:nvSpPr>
            <p:spPr>
              <a:xfrm>
                <a:off x="-5827152" y="330143"/>
                <a:ext cx="10612200" cy="1699500"/>
              </a:xfrm>
              <a:prstGeom prst="rect">
                <a:avLst/>
              </a:prstGeom>
              <a:solidFill>
                <a:srgbClr val="FF9800"/>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sp>
            <p:nvSpPr>
              <p:cNvPr id="171" name="Shape 171"/>
              <p:cNvSpPr/>
              <p:nvPr/>
            </p:nvSpPr>
            <p:spPr>
              <a:xfrm>
                <a:off x="4749365" y="330075"/>
                <a:ext cx="1699500" cy="1699500"/>
              </a:xfrm>
              <a:prstGeom prst="rtTriangle">
                <a:avLst/>
              </a:prstGeom>
              <a:solidFill>
                <a:srgbClr val="FF9800"/>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grpSp>
      </p:grpSp>
      <p:grpSp>
        <p:nvGrpSpPr>
          <p:cNvPr id="172" name="Shape 172"/>
          <p:cNvGrpSpPr/>
          <p:nvPr/>
        </p:nvGrpSpPr>
        <p:grpSpPr>
          <a:xfrm rot="10800000">
            <a:off x="-20" y="-5"/>
            <a:ext cx="5872681" cy="1788784"/>
            <a:chOff x="5575241" y="4472722"/>
            <a:chExt cx="2202829" cy="670794"/>
          </a:xfrm>
        </p:grpSpPr>
        <p:sp>
          <p:nvSpPr>
            <p:cNvPr id="173" name="Shape 173"/>
            <p:cNvSpPr/>
            <p:nvPr/>
          </p:nvSpPr>
          <p:spPr>
            <a:xfrm rot="10800000">
              <a:off x="5575241" y="4948333"/>
              <a:ext cx="394200" cy="131400"/>
            </a:xfrm>
            <a:prstGeom prst="triangle">
              <a:avLst>
                <a:gd name="adj" fmla="val 32425"/>
              </a:avLst>
            </a:prstGeom>
            <a:solidFill>
              <a:srgbClr val="263248"/>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grpSp>
          <p:nvGrpSpPr>
            <p:cNvPr id="174" name="Shape 174"/>
            <p:cNvGrpSpPr/>
            <p:nvPr/>
          </p:nvGrpSpPr>
          <p:grpSpPr>
            <a:xfrm flipH="1">
              <a:off x="5734850" y="4472722"/>
              <a:ext cx="2040836" cy="670794"/>
              <a:chOff x="1297953" y="330075"/>
              <a:chExt cx="5169293" cy="1699505"/>
            </a:xfrm>
          </p:grpSpPr>
          <p:sp>
            <p:nvSpPr>
              <p:cNvPr id="175" name="Shape 175"/>
              <p:cNvSpPr/>
              <p:nvPr/>
            </p:nvSpPr>
            <p:spPr>
              <a:xfrm>
                <a:off x="1297953" y="330080"/>
                <a:ext cx="3476700" cy="1699500"/>
              </a:xfrm>
              <a:prstGeom prst="rect">
                <a:avLst/>
              </a:prstGeom>
              <a:solidFill>
                <a:srgbClr val="C7D3E6"/>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sp>
            <p:nvSpPr>
              <p:cNvPr id="176" name="Shape 176"/>
              <p:cNvSpPr/>
              <p:nvPr/>
            </p:nvSpPr>
            <p:spPr>
              <a:xfrm>
                <a:off x="4767747" y="330075"/>
                <a:ext cx="1699500" cy="1699500"/>
              </a:xfrm>
              <a:prstGeom prst="rtTriangle">
                <a:avLst/>
              </a:prstGeom>
              <a:solidFill>
                <a:srgbClr val="C7D3E6"/>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grpSp>
        <p:grpSp>
          <p:nvGrpSpPr>
            <p:cNvPr id="177" name="Shape 177"/>
            <p:cNvGrpSpPr/>
            <p:nvPr/>
          </p:nvGrpSpPr>
          <p:grpSpPr>
            <a:xfrm flipH="1">
              <a:off x="5578208" y="4646737"/>
              <a:ext cx="2199862" cy="304562"/>
              <a:chOff x="-5827152" y="330075"/>
              <a:chExt cx="12276018" cy="1699568"/>
            </a:xfrm>
          </p:grpSpPr>
          <p:sp>
            <p:nvSpPr>
              <p:cNvPr id="178" name="Shape 178"/>
              <p:cNvSpPr/>
              <p:nvPr/>
            </p:nvSpPr>
            <p:spPr>
              <a:xfrm>
                <a:off x="-5827152" y="330143"/>
                <a:ext cx="10612200" cy="1699500"/>
              </a:xfrm>
              <a:prstGeom prst="rect">
                <a:avLst/>
              </a:prstGeom>
              <a:solidFill>
                <a:srgbClr val="3F5378"/>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sp>
            <p:nvSpPr>
              <p:cNvPr id="179" name="Shape 179"/>
              <p:cNvSpPr/>
              <p:nvPr/>
            </p:nvSpPr>
            <p:spPr>
              <a:xfrm>
                <a:off x="4749365" y="330075"/>
                <a:ext cx="1699500" cy="1699500"/>
              </a:xfrm>
              <a:prstGeom prst="rtTriangle">
                <a:avLst/>
              </a:prstGeom>
              <a:solidFill>
                <a:srgbClr val="3F5378"/>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grpSp>
      </p:grpSp>
    </p:spTree>
    <p:extLst>
      <p:ext uri="{BB962C8B-B14F-4D97-AF65-F5344CB8AC3E}">
        <p14:creationId xmlns:p14="http://schemas.microsoft.com/office/powerpoint/2010/main" val="2540911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Start-Company">
    <p:spTree>
      <p:nvGrpSpPr>
        <p:cNvPr id="1" name=""/>
        <p:cNvGrpSpPr/>
        <p:nvPr/>
      </p:nvGrpSpPr>
      <p:grpSpPr>
        <a:xfrm>
          <a:off x="0" y="0"/>
          <a:ext cx="0" cy="0"/>
          <a:chOff x="0" y="0"/>
          <a:chExt cx="0" cy="0"/>
        </a:xfrm>
      </p:grpSpPr>
      <p:sp>
        <p:nvSpPr>
          <p:cNvPr id="2" name="Title 1"/>
          <p:cNvSpPr>
            <a:spLocks noGrp="1"/>
          </p:cNvSpPr>
          <p:nvPr>
            <p:ph type="title"/>
          </p:nvPr>
        </p:nvSpPr>
        <p:spPr>
          <a:xfrm>
            <a:off x="1515376" y="109632"/>
            <a:ext cx="21025723" cy="1917462"/>
          </a:xfrm>
        </p:spPr>
        <p:txBody>
          <a:bodyPr>
            <a:normAutofit/>
          </a:bodyPr>
          <a:lstStyle>
            <a:lvl1pPr marL="0" algn="ctr" defTabSz="1828434" rtl="0" eaLnBrk="1" latinLnBrk="0" hangingPunct="1">
              <a:defRPr lang="en-US" sz="8000" b="1" kern="1200" dirty="0">
                <a:solidFill>
                  <a:schemeClr val="accent2">
                    <a:lumMod val="75000"/>
                  </a:schemeClr>
                </a:solidFill>
                <a:latin typeface="+mn-lt"/>
                <a:ea typeface="+mn-ea"/>
                <a:cs typeface="Lato Regular"/>
              </a:defRPr>
            </a:lvl1pPr>
          </a:lstStyle>
          <a:p>
            <a:r>
              <a:rPr lang="en-US"/>
              <a:t>Click to edit Master title style</a:t>
            </a:r>
          </a:p>
        </p:txBody>
      </p:sp>
      <p:grpSp>
        <p:nvGrpSpPr>
          <p:cNvPr id="6" name="Group 5"/>
          <p:cNvGrpSpPr/>
          <p:nvPr userDrawn="1"/>
        </p:nvGrpSpPr>
        <p:grpSpPr>
          <a:xfrm>
            <a:off x="1739573" y="1817734"/>
            <a:ext cx="20937538" cy="734709"/>
            <a:chOff x="1739573" y="1977406"/>
            <a:chExt cx="20937538" cy="734709"/>
          </a:xfrm>
        </p:grpSpPr>
        <p:grpSp>
          <p:nvGrpSpPr>
            <p:cNvPr id="7" name="Group 6"/>
            <p:cNvGrpSpPr/>
            <p:nvPr/>
          </p:nvGrpSpPr>
          <p:grpSpPr>
            <a:xfrm>
              <a:off x="10842089" y="1977406"/>
              <a:ext cx="2738812" cy="73151"/>
              <a:chOff x="1775295" y="2020905"/>
              <a:chExt cx="3631535" cy="45719"/>
            </a:xfrm>
          </p:grpSpPr>
          <p:sp>
            <p:nvSpPr>
              <p:cNvPr id="9" name="Rectangle 8"/>
              <p:cNvSpPr/>
              <p:nvPr/>
            </p:nvSpPr>
            <p:spPr>
              <a:xfrm flipV="1">
                <a:off x="1775295" y="2020905"/>
                <a:ext cx="540354"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Calibri Light"/>
                </a:endParaRPr>
              </a:p>
            </p:txBody>
          </p:sp>
          <p:sp>
            <p:nvSpPr>
              <p:cNvPr id="12" name="Rectangle 11"/>
              <p:cNvSpPr/>
              <p:nvPr/>
            </p:nvSpPr>
            <p:spPr>
              <a:xfrm flipV="1">
                <a:off x="2390858" y="2020905"/>
                <a:ext cx="540354"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Calibri Light"/>
                </a:endParaRPr>
              </a:p>
            </p:txBody>
          </p:sp>
          <p:sp>
            <p:nvSpPr>
              <p:cNvPr id="13" name="Rectangle 12"/>
              <p:cNvSpPr/>
              <p:nvPr/>
            </p:nvSpPr>
            <p:spPr>
              <a:xfrm flipV="1">
                <a:off x="3025595" y="2020905"/>
                <a:ext cx="540354"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Calibri Light"/>
                </a:endParaRPr>
              </a:p>
            </p:txBody>
          </p:sp>
          <p:sp>
            <p:nvSpPr>
              <p:cNvPr id="14" name="Rectangle 13"/>
              <p:cNvSpPr/>
              <p:nvPr/>
            </p:nvSpPr>
            <p:spPr>
              <a:xfrm flipV="1">
                <a:off x="3641290" y="2020905"/>
                <a:ext cx="540354"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Calibri Light"/>
                </a:endParaRPr>
              </a:p>
            </p:txBody>
          </p:sp>
          <p:sp>
            <p:nvSpPr>
              <p:cNvPr id="15" name="Rectangle 14"/>
              <p:cNvSpPr/>
              <p:nvPr/>
            </p:nvSpPr>
            <p:spPr>
              <a:xfrm flipV="1">
                <a:off x="4256852" y="2020905"/>
                <a:ext cx="540354"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Calibri Light"/>
                </a:endParaRPr>
              </a:p>
            </p:txBody>
          </p:sp>
          <p:sp>
            <p:nvSpPr>
              <p:cNvPr id="16" name="Rectangle 15"/>
              <p:cNvSpPr/>
              <p:nvPr/>
            </p:nvSpPr>
            <p:spPr>
              <a:xfrm flipV="1">
                <a:off x="4866476" y="2020905"/>
                <a:ext cx="540354"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latin typeface="Calibri Light"/>
                </a:endParaRPr>
              </a:p>
            </p:txBody>
          </p:sp>
        </p:grpSp>
        <p:sp>
          <p:nvSpPr>
            <p:cNvPr id="8" name="TextBox 7"/>
            <p:cNvSpPr txBox="1"/>
            <p:nvPr/>
          </p:nvSpPr>
          <p:spPr>
            <a:xfrm>
              <a:off x="1739573" y="2035007"/>
              <a:ext cx="20937538" cy="677108"/>
            </a:xfrm>
            <a:prstGeom prst="rect">
              <a:avLst/>
            </a:prstGeom>
            <a:noFill/>
          </p:spPr>
          <p:txBody>
            <a:bodyPr wrap="square" rtlCol="0">
              <a:spAutoFit/>
            </a:bodyPr>
            <a:lstStyle/>
            <a:p>
              <a:pPr algn="ctr"/>
              <a:r>
                <a:rPr lang="en-US" sz="3800" dirty="0">
                  <a:solidFill>
                    <a:schemeClr val="accent1">
                      <a:lumMod val="75000"/>
                    </a:schemeClr>
                  </a:solidFill>
                  <a:latin typeface="Calibri Light"/>
                  <a:cs typeface="Calibri Light"/>
                </a:rPr>
                <a:t> </a:t>
              </a:r>
              <a:endParaRPr lang="id-ID" sz="3800">
                <a:solidFill>
                  <a:schemeClr val="accent1"/>
                </a:solidFill>
                <a:latin typeface="Calibri Light"/>
                <a:cs typeface="Calibri Light"/>
              </a:endParaRPr>
            </a:p>
          </p:txBody>
        </p:sp>
      </p:grpSp>
      <p:sp>
        <p:nvSpPr>
          <p:cNvPr id="19" name="Text Placeholder 18"/>
          <p:cNvSpPr>
            <a:spLocks noGrp="1"/>
          </p:cNvSpPr>
          <p:nvPr>
            <p:ph type="body" sz="quarter" idx="10"/>
          </p:nvPr>
        </p:nvSpPr>
        <p:spPr>
          <a:xfrm>
            <a:off x="1515376" y="2066404"/>
            <a:ext cx="21161735" cy="8580438"/>
          </a:xfrm>
        </p:spPr>
        <p:txBody>
          <a:bodyPr>
            <a:normAutofit/>
          </a:bodyPr>
          <a:lstStyle>
            <a:lvl1pPr marL="752475" indent="-752475">
              <a:lnSpc>
                <a:spcPct val="150000"/>
              </a:lnSpc>
              <a:buFont typeface="Wingdings" panose="05000000000000000000" pitchFamily="2" charset="2"/>
              <a:buChar char="q"/>
              <a:defRPr sz="4400">
                <a:latin typeface="+mn-lt"/>
              </a:defRPr>
            </a:lvl1pPr>
            <a:lvl2pPr marL="1370013" indent="-455613">
              <a:lnSpc>
                <a:spcPct val="150000"/>
              </a:lnSpc>
              <a:buFont typeface="Wingdings" panose="05000000000000000000" pitchFamily="2" charset="2"/>
              <a:buChar char="§"/>
              <a:defRPr sz="4000">
                <a:latin typeface="+mn-lt"/>
              </a:defRPr>
            </a:lvl2pPr>
            <a:lvl3pPr marL="1370013" indent="-455613">
              <a:lnSpc>
                <a:spcPct val="150000"/>
              </a:lnSpc>
              <a:buFont typeface="Wingdings" panose="05000000000000000000" pitchFamily="2" charset="2"/>
              <a:buChar char="§"/>
              <a:defRPr sz="4000">
                <a:latin typeface="+mn-lt"/>
              </a:defRPr>
            </a:lvl3pPr>
            <a:lvl4pPr marL="1370013" indent="-455613">
              <a:lnSpc>
                <a:spcPct val="150000"/>
              </a:lnSpc>
              <a:buFont typeface="Wingdings" panose="05000000000000000000" pitchFamily="2" charset="2"/>
              <a:buChar char="§"/>
              <a:defRPr sz="4000">
                <a:latin typeface="+mn-lt"/>
              </a:defRPr>
            </a:lvl4pPr>
            <a:lvl5pPr marL="1370013" indent="-455613">
              <a:lnSpc>
                <a:spcPct val="150000"/>
              </a:lnSpc>
              <a:buFont typeface="Wingdings" panose="05000000000000000000" pitchFamily="2" charset="2"/>
              <a:buChar char="§"/>
              <a:defRPr sz="40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ardrop 23"/>
          <p:cNvSpPr/>
          <p:nvPr userDrawn="1"/>
        </p:nvSpPr>
        <p:spPr>
          <a:xfrm>
            <a:off x="23076810" y="811398"/>
            <a:ext cx="712976" cy="712954"/>
          </a:xfrm>
          <a:prstGeom prst="teardrop">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alibri Light"/>
            </a:endParaRPr>
          </a:p>
        </p:txBody>
      </p:sp>
      <p:sp>
        <p:nvSpPr>
          <p:cNvPr id="25" name="TextBox 24"/>
          <p:cNvSpPr txBox="1"/>
          <p:nvPr userDrawn="1"/>
        </p:nvSpPr>
        <p:spPr>
          <a:xfrm>
            <a:off x="23056468" y="819678"/>
            <a:ext cx="792450" cy="615517"/>
          </a:xfrm>
          <a:prstGeom prst="rect">
            <a:avLst/>
          </a:prstGeom>
          <a:noFill/>
        </p:spPr>
        <p:txBody>
          <a:bodyPr wrap="none" lIns="182843" tIns="91422" rIns="182843" bIns="91422" rtlCol="0">
            <a:spAutoFit/>
          </a:bodyPr>
          <a:lstStyle/>
          <a:p>
            <a:pPr algn="ctr"/>
            <a:fld id="{260E2A6B-A809-4840-BF14-8648BC0BDF87}" type="slidenum">
              <a:rPr lang="id-ID" sz="2800" b="1" smtClean="0">
                <a:solidFill>
                  <a:schemeClr val="bg1"/>
                </a:solidFill>
                <a:latin typeface="Calibri Light"/>
                <a:cs typeface="Calibri Light"/>
              </a:rPr>
              <a:pPr algn="ctr"/>
              <a:t>‹#›</a:t>
            </a:fld>
            <a:endParaRPr lang="id-ID" sz="2800">
              <a:solidFill>
                <a:schemeClr val="bg1"/>
              </a:solidFill>
              <a:latin typeface="Calibri Light"/>
              <a:cs typeface="Calibri Light"/>
            </a:endParaRPr>
          </a:p>
        </p:txBody>
      </p:sp>
      <p:pic>
        <p:nvPicPr>
          <p:cNvPr id="26" name="Picture 1"/>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67369" y="12731443"/>
            <a:ext cx="3414031" cy="77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5347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ption">
    <p:spTree>
      <p:nvGrpSpPr>
        <p:cNvPr id="1" name="Shape 143"/>
        <p:cNvGrpSpPr/>
        <p:nvPr/>
      </p:nvGrpSpPr>
      <p:grpSpPr>
        <a:xfrm>
          <a:off x="0" y="0"/>
          <a:ext cx="0" cy="0"/>
          <a:chOff x="0" y="0"/>
          <a:chExt cx="0" cy="0"/>
        </a:xfrm>
      </p:grpSpPr>
      <p:grpSp>
        <p:nvGrpSpPr>
          <p:cNvPr id="144" name="Shape 144"/>
          <p:cNvGrpSpPr/>
          <p:nvPr/>
        </p:nvGrpSpPr>
        <p:grpSpPr>
          <a:xfrm>
            <a:off x="6574654" y="11927259"/>
            <a:ext cx="17826890" cy="1788784"/>
            <a:chOff x="5589287" y="4472722"/>
            <a:chExt cx="6686825" cy="670794"/>
          </a:xfrm>
        </p:grpSpPr>
        <p:sp>
          <p:nvSpPr>
            <p:cNvPr id="145" name="Shape 145"/>
            <p:cNvSpPr/>
            <p:nvPr/>
          </p:nvSpPr>
          <p:spPr>
            <a:xfrm rot="10800000">
              <a:off x="5589287" y="4948333"/>
              <a:ext cx="394200" cy="131400"/>
            </a:xfrm>
            <a:prstGeom prst="triangle">
              <a:avLst>
                <a:gd name="adj" fmla="val 32425"/>
              </a:avLst>
            </a:prstGeom>
            <a:solidFill>
              <a:srgbClr val="D26F00"/>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grpSp>
          <p:nvGrpSpPr>
            <p:cNvPr id="146" name="Shape 146"/>
            <p:cNvGrpSpPr/>
            <p:nvPr/>
          </p:nvGrpSpPr>
          <p:grpSpPr>
            <a:xfrm flipH="1">
              <a:off x="5748896" y="4472722"/>
              <a:ext cx="6527216" cy="670794"/>
              <a:chOff x="-10101301" y="330075"/>
              <a:chExt cx="16532971" cy="1699505"/>
            </a:xfrm>
          </p:grpSpPr>
          <p:sp>
            <p:nvSpPr>
              <p:cNvPr id="147" name="Shape 147"/>
              <p:cNvSpPr/>
              <p:nvPr/>
            </p:nvSpPr>
            <p:spPr>
              <a:xfrm>
                <a:off x="-10101301" y="330080"/>
                <a:ext cx="14846400" cy="1699500"/>
              </a:xfrm>
              <a:prstGeom prst="rect">
                <a:avLst/>
              </a:prstGeom>
              <a:solidFill>
                <a:srgbClr val="C7D3E6"/>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sp>
            <p:nvSpPr>
              <p:cNvPr id="148" name="Shape 148"/>
              <p:cNvSpPr/>
              <p:nvPr/>
            </p:nvSpPr>
            <p:spPr>
              <a:xfrm>
                <a:off x="4732169" y="330075"/>
                <a:ext cx="1699500" cy="1699500"/>
              </a:xfrm>
              <a:prstGeom prst="rtTriangle">
                <a:avLst/>
              </a:prstGeom>
              <a:solidFill>
                <a:srgbClr val="C7D3E6"/>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grpSp>
        <p:grpSp>
          <p:nvGrpSpPr>
            <p:cNvPr id="149" name="Shape 149"/>
            <p:cNvGrpSpPr/>
            <p:nvPr/>
          </p:nvGrpSpPr>
          <p:grpSpPr>
            <a:xfrm flipH="1">
              <a:off x="5592254" y="4646737"/>
              <a:ext cx="6682918" cy="304562"/>
              <a:chOff x="-30922586" y="330075"/>
              <a:chExt cx="37293070" cy="1699568"/>
            </a:xfrm>
          </p:grpSpPr>
          <p:sp>
            <p:nvSpPr>
              <p:cNvPr id="150" name="Shape 150"/>
              <p:cNvSpPr/>
              <p:nvPr/>
            </p:nvSpPr>
            <p:spPr>
              <a:xfrm>
                <a:off x="-30922586" y="330143"/>
                <a:ext cx="35588100" cy="1699500"/>
              </a:xfrm>
              <a:prstGeom prst="rect">
                <a:avLst/>
              </a:prstGeom>
              <a:solidFill>
                <a:srgbClr val="FF9800"/>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sp>
            <p:nvSpPr>
              <p:cNvPr id="151" name="Shape 151"/>
              <p:cNvSpPr/>
              <p:nvPr/>
            </p:nvSpPr>
            <p:spPr>
              <a:xfrm>
                <a:off x="4670983" y="330075"/>
                <a:ext cx="1699500" cy="1699500"/>
              </a:xfrm>
              <a:prstGeom prst="rtTriangle">
                <a:avLst/>
              </a:prstGeom>
              <a:solidFill>
                <a:srgbClr val="FF9800"/>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grpSp>
      </p:grpSp>
      <p:sp>
        <p:nvSpPr>
          <p:cNvPr id="152" name="Shape 152"/>
          <p:cNvSpPr txBox="1">
            <a:spLocks noGrp="1"/>
          </p:cNvSpPr>
          <p:nvPr>
            <p:ph type="body" idx="1"/>
          </p:nvPr>
        </p:nvSpPr>
        <p:spPr>
          <a:xfrm>
            <a:off x="7152270" y="12364000"/>
            <a:ext cx="16007030" cy="841600"/>
          </a:xfrm>
          <a:prstGeom prst="rect">
            <a:avLst/>
          </a:prstGeom>
        </p:spPr>
        <p:txBody>
          <a:bodyPr lIns="91425" tIns="91425" rIns="91425" bIns="91425" anchor="ctr" anchorCtr="0"/>
          <a:lstStyle>
            <a:lvl1pPr lvl="0">
              <a:spcBef>
                <a:spcPts val="0"/>
              </a:spcBef>
              <a:spcAft>
                <a:spcPts val="0"/>
              </a:spcAft>
              <a:buSzPct val="100000"/>
              <a:buNone/>
              <a:defRPr sz="3466"/>
            </a:lvl1pPr>
          </a:lstStyle>
          <a:p>
            <a:endParaRPr/>
          </a:p>
        </p:txBody>
      </p:sp>
      <p:sp>
        <p:nvSpPr>
          <p:cNvPr id="153" name="Shape 153"/>
          <p:cNvSpPr txBox="1">
            <a:spLocks noGrp="1"/>
          </p:cNvSpPr>
          <p:nvPr>
            <p:ph type="sldNum" idx="12"/>
          </p:nvPr>
        </p:nvSpPr>
        <p:spPr>
          <a:xfrm>
            <a:off x="20309376" y="12364000"/>
            <a:ext cx="3965367" cy="841600"/>
          </a:xfrm>
          <a:prstGeom prst="rect">
            <a:avLst/>
          </a:prstGeom>
        </p:spPr>
        <p:txBody>
          <a:bodyPr lIns="91425" tIns="91425" rIns="91425" bIns="91425" anchor="ctr" anchorCtr="0">
            <a:noAutofit/>
          </a:bodyPr>
          <a:lstStyle/>
          <a:p>
            <a:fld id="{00000000-1234-1234-1234-123412341234}" type="slidenum">
              <a:rPr lang="en"/>
              <a:pPr/>
              <a:t>‹#›</a:t>
            </a:fld>
            <a:endParaRPr lang="en"/>
          </a:p>
        </p:txBody>
      </p:sp>
      <p:grpSp>
        <p:nvGrpSpPr>
          <p:cNvPr id="154" name="Shape 154"/>
          <p:cNvGrpSpPr/>
          <p:nvPr/>
        </p:nvGrpSpPr>
        <p:grpSpPr>
          <a:xfrm rot="10800000">
            <a:off x="-20" y="-5"/>
            <a:ext cx="5872681" cy="1788784"/>
            <a:chOff x="5575241" y="4472722"/>
            <a:chExt cx="2202829" cy="670794"/>
          </a:xfrm>
        </p:grpSpPr>
        <p:sp>
          <p:nvSpPr>
            <p:cNvPr id="155" name="Shape 155"/>
            <p:cNvSpPr/>
            <p:nvPr/>
          </p:nvSpPr>
          <p:spPr>
            <a:xfrm rot="10800000">
              <a:off x="5575241" y="4948333"/>
              <a:ext cx="394200" cy="131400"/>
            </a:xfrm>
            <a:prstGeom prst="triangle">
              <a:avLst>
                <a:gd name="adj" fmla="val 32425"/>
              </a:avLst>
            </a:prstGeom>
            <a:solidFill>
              <a:srgbClr val="263248"/>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grpSp>
          <p:nvGrpSpPr>
            <p:cNvPr id="156" name="Shape 156"/>
            <p:cNvGrpSpPr/>
            <p:nvPr/>
          </p:nvGrpSpPr>
          <p:grpSpPr>
            <a:xfrm flipH="1">
              <a:off x="5734850" y="4472722"/>
              <a:ext cx="2040836" cy="670794"/>
              <a:chOff x="1297953" y="330075"/>
              <a:chExt cx="5169293" cy="1699505"/>
            </a:xfrm>
          </p:grpSpPr>
          <p:sp>
            <p:nvSpPr>
              <p:cNvPr id="157" name="Shape 157"/>
              <p:cNvSpPr/>
              <p:nvPr/>
            </p:nvSpPr>
            <p:spPr>
              <a:xfrm>
                <a:off x="1297953" y="330080"/>
                <a:ext cx="3476700" cy="1699500"/>
              </a:xfrm>
              <a:prstGeom prst="rect">
                <a:avLst/>
              </a:prstGeom>
              <a:solidFill>
                <a:srgbClr val="C7D3E6"/>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sp>
            <p:nvSpPr>
              <p:cNvPr id="158" name="Shape 158"/>
              <p:cNvSpPr/>
              <p:nvPr/>
            </p:nvSpPr>
            <p:spPr>
              <a:xfrm>
                <a:off x="4767747" y="330075"/>
                <a:ext cx="1699500" cy="1699500"/>
              </a:xfrm>
              <a:prstGeom prst="rtTriangle">
                <a:avLst/>
              </a:prstGeom>
              <a:solidFill>
                <a:srgbClr val="C7D3E6"/>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grpSp>
        <p:grpSp>
          <p:nvGrpSpPr>
            <p:cNvPr id="159" name="Shape 159"/>
            <p:cNvGrpSpPr/>
            <p:nvPr/>
          </p:nvGrpSpPr>
          <p:grpSpPr>
            <a:xfrm flipH="1">
              <a:off x="5578208" y="4646737"/>
              <a:ext cx="2199862" cy="304562"/>
              <a:chOff x="-5827152" y="330075"/>
              <a:chExt cx="12276018" cy="1699568"/>
            </a:xfrm>
          </p:grpSpPr>
          <p:sp>
            <p:nvSpPr>
              <p:cNvPr id="160" name="Shape 160"/>
              <p:cNvSpPr/>
              <p:nvPr/>
            </p:nvSpPr>
            <p:spPr>
              <a:xfrm>
                <a:off x="-5827152" y="330143"/>
                <a:ext cx="10612200" cy="1699500"/>
              </a:xfrm>
              <a:prstGeom prst="rect">
                <a:avLst/>
              </a:prstGeom>
              <a:solidFill>
                <a:srgbClr val="3F5378"/>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sp>
            <p:nvSpPr>
              <p:cNvPr id="161" name="Shape 161"/>
              <p:cNvSpPr/>
              <p:nvPr/>
            </p:nvSpPr>
            <p:spPr>
              <a:xfrm>
                <a:off x="4749365" y="330075"/>
                <a:ext cx="1699500" cy="1699500"/>
              </a:xfrm>
              <a:prstGeom prst="rtTriangle">
                <a:avLst/>
              </a:prstGeom>
              <a:solidFill>
                <a:srgbClr val="3F5378"/>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grpSp>
      </p:grpSp>
    </p:spTree>
    <p:extLst>
      <p:ext uri="{BB962C8B-B14F-4D97-AF65-F5344CB8AC3E}">
        <p14:creationId xmlns:p14="http://schemas.microsoft.com/office/powerpoint/2010/main" val="1168833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Quote">
    <p:spTree>
      <p:nvGrpSpPr>
        <p:cNvPr id="1" name="Shape 42"/>
        <p:cNvGrpSpPr/>
        <p:nvPr/>
      </p:nvGrpSpPr>
      <p:grpSpPr>
        <a:xfrm>
          <a:off x="0" y="0"/>
          <a:ext cx="0" cy="0"/>
          <a:chOff x="0" y="0"/>
          <a:chExt cx="0" cy="0"/>
        </a:xfrm>
      </p:grpSpPr>
      <p:sp>
        <p:nvSpPr>
          <p:cNvPr id="43" name="Shape 43"/>
          <p:cNvSpPr/>
          <p:nvPr/>
        </p:nvSpPr>
        <p:spPr>
          <a:xfrm>
            <a:off x="20113379" y="1754067"/>
            <a:ext cx="3463898" cy="1154400"/>
          </a:xfrm>
          <a:prstGeom prst="triangle">
            <a:avLst>
              <a:gd name="adj" fmla="val 32425"/>
            </a:avLst>
          </a:prstGeom>
          <a:solidFill>
            <a:srgbClr val="263248"/>
          </a:solidFill>
          <a:ln>
            <a:noFill/>
          </a:ln>
        </p:spPr>
        <p:txBody>
          <a:bodyPr lIns="243737" tIns="243737" rIns="243737" bIns="243737" anchor="ctr" anchorCtr="0">
            <a:noAutofit/>
          </a:bodyPr>
          <a:lstStyle/>
          <a:p>
            <a:pPr defTabSz="2437790"/>
            <a:endParaRPr sz="3732" kern="0" dirty="0">
              <a:solidFill>
                <a:srgbClr val="000000"/>
              </a:solidFill>
              <a:latin typeface="Arvo"/>
              <a:ea typeface="Arvo"/>
              <a:cs typeface="Arvo"/>
              <a:sym typeface="Arvo"/>
            </a:endParaRPr>
          </a:p>
        </p:txBody>
      </p:sp>
      <p:grpSp>
        <p:nvGrpSpPr>
          <p:cNvPr id="44" name="Shape 44"/>
          <p:cNvGrpSpPr/>
          <p:nvPr/>
        </p:nvGrpSpPr>
        <p:grpSpPr>
          <a:xfrm>
            <a:off x="0" y="-18901"/>
            <a:ext cx="23091046" cy="13734901"/>
            <a:chOff x="0" y="-7088"/>
            <a:chExt cx="8661398" cy="5150588"/>
          </a:xfrm>
        </p:grpSpPr>
        <p:sp>
          <p:nvSpPr>
            <p:cNvPr id="45" name="Shape 45"/>
            <p:cNvSpPr/>
            <p:nvPr/>
          </p:nvSpPr>
          <p:spPr>
            <a:xfrm>
              <a:off x="0" y="0"/>
              <a:ext cx="3525000" cy="5143500"/>
            </a:xfrm>
            <a:prstGeom prst="rect">
              <a:avLst/>
            </a:prstGeom>
            <a:solidFill>
              <a:srgbClr val="C7D3E6"/>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sp>
          <p:nvSpPr>
            <p:cNvPr id="46" name="Shape 46"/>
            <p:cNvSpPr/>
            <p:nvPr/>
          </p:nvSpPr>
          <p:spPr>
            <a:xfrm rot="10800000" flipH="1">
              <a:off x="3517898" y="-7088"/>
              <a:ext cx="5143500" cy="5143500"/>
            </a:xfrm>
            <a:prstGeom prst="rtTriangle">
              <a:avLst/>
            </a:prstGeom>
            <a:solidFill>
              <a:srgbClr val="C7D3E6"/>
            </a:solidFill>
            <a:ln>
              <a:noFill/>
            </a:ln>
          </p:spPr>
          <p:txBody>
            <a:bodyPr lIns="91425" tIns="91425" rIns="91425" bIns="91425" anchor="ctr" anchorCtr="0">
              <a:noAutofit/>
            </a:bodyPr>
            <a:lstStyle/>
            <a:p>
              <a:pPr defTabSz="2437790"/>
              <a:endParaRPr sz="3732" kern="0" dirty="0">
                <a:solidFill>
                  <a:srgbClr val="000000"/>
                </a:solidFill>
                <a:latin typeface="Arvo"/>
                <a:ea typeface="Arvo"/>
                <a:cs typeface="Arvo"/>
                <a:sym typeface="Arvo"/>
              </a:endParaRPr>
            </a:p>
          </p:txBody>
        </p:sp>
      </p:grpSp>
      <p:grpSp>
        <p:nvGrpSpPr>
          <p:cNvPr id="47" name="Shape 47"/>
          <p:cNvGrpSpPr/>
          <p:nvPr/>
        </p:nvGrpSpPr>
        <p:grpSpPr>
          <a:xfrm rot="10800000" flipH="1">
            <a:off x="1" y="2908699"/>
            <a:ext cx="23587192" cy="7898597"/>
            <a:chOff x="-8178042" y="-4493254"/>
            <a:chExt cx="19483597" cy="6522736"/>
          </a:xfrm>
        </p:grpSpPr>
        <p:sp>
          <p:nvSpPr>
            <p:cNvPr id="48" name="Shape 48"/>
            <p:cNvSpPr/>
            <p:nvPr/>
          </p:nvSpPr>
          <p:spPr>
            <a:xfrm>
              <a:off x="-8178042" y="-4493118"/>
              <a:ext cx="12968400" cy="6522600"/>
            </a:xfrm>
            <a:prstGeom prst="rect">
              <a:avLst/>
            </a:prstGeom>
            <a:solidFill>
              <a:srgbClr val="3F5378"/>
            </a:solidFill>
            <a:ln>
              <a:noFill/>
            </a:ln>
          </p:spPr>
          <p:txBody>
            <a:bodyPr lIns="91425" tIns="91425" rIns="91425" bIns="91425" anchor="ctr" anchorCtr="0">
              <a:noAutofit/>
            </a:bodyPr>
            <a:lstStyle/>
            <a:p>
              <a:pPr defTabSz="2437790"/>
              <a:endParaRPr sz="3732" kern="0" dirty="0">
                <a:solidFill>
                  <a:srgbClr val="000000"/>
                </a:solidFill>
                <a:latin typeface="Arvo"/>
                <a:ea typeface="Arvo"/>
                <a:cs typeface="Arvo"/>
                <a:sym typeface="Arvo"/>
              </a:endParaRPr>
            </a:p>
          </p:txBody>
        </p:sp>
        <p:sp>
          <p:nvSpPr>
            <p:cNvPr id="49" name="Shape 49"/>
            <p:cNvSpPr/>
            <p:nvPr/>
          </p:nvSpPr>
          <p:spPr>
            <a:xfrm>
              <a:off x="4782955" y="-4493254"/>
              <a:ext cx="6522599" cy="6522600"/>
            </a:xfrm>
            <a:prstGeom prst="rtTriangle">
              <a:avLst/>
            </a:prstGeom>
            <a:solidFill>
              <a:srgbClr val="3F5378"/>
            </a:solidFill>
            <a:ln>
              <a:noFill/>
            </a:ln>
          </p:spPr>
          <p:txBody>
            <a:bodyPr lIns="91425" tIns="91425" rIns="91425" bIns="91425" anchor="ctr" anchorCtr="0">
              <a:noAutofit/>
            </a:bodyPr>
            <a:lstStyle/>
            <a:p>
              <a:pPr defTabSz="2437790"/>
              <a:endParaRPr sz="3732" kern="0" dirty="0">
                <a:solidFill>
                  <a:srgbClr val="000000"/>
                </a:solidFill>
                <a:latin typeface="Arvo"/>
                <a:ea typeface="Arvo"/>
                <a:cs typeface="Arvo"/>
                <a:sym typeface="Arvo"/>
              </a:endParaRPr>
            </a:p>
          </p:txBody>
        </p:sp>
      </p:grpSp>
      <p:sp>
        <p:nvSpPr>
          <p:cNvPr id="50" name="Shape 50"/>
          <p:cNvSpPr txBox="1">
            <a:spLocks noGrp="1"/>
          </p:cNvSpPr>
          <p:nvPr>
            <p:ph type="body" idx="1"/>
          </p:nvPr>
        </p:nvSpPr>
        <p:spPr>
          <a:xfrm>
            <a:off x="2212157" y="3205333"/>
            <a:ext cx="13571665" cy="7320000"/>
          </a:xfrm>
          <a:prstGeom prst="rect">
            <a:avLst/>
          </a:prstGeom>
        </p:spPr>
        <p:txBody>
          <a:bodyPr lIns="91425" tIns="91425" rIns="91425" bIns="91425" anchor="t" anchorCtr="0"/>
          <a:lstStyle>
            <a:lvl1pPr lvl="0" rtl="0">
              <a:spcBef>
                <a:spcPts val="0"/>
              </a:spcBef>
              <a:spcAft>
                <a:spcPts val="0"/>
              </a:spcAft>
              <a:buClr>
                <a:srgbClr val="FFFFFF"/>
              </a:buClr>
              <a:buSzPct val="100000"/>
              <a:defRPr sz="7998" i="1">
                <a:solidFill>
                  <a:srgbClr val="FFFFFF"/>
                </a:solidFill>
              </a:defRPr>
            </a:lvl1pPr>
            <a:lvl2pPr lvl="1" rtl="0">
              <a:spcBef>
                <a:spcPts val="0"/>
              </a:spcBef>
              <a:spcAft>
                <a:spcPts val="0"/>
              </a:spcAft>
              <a:buClr>
                <a:srgbClr val="FFFFFF"/>
              </a:buClr>
              <a:buSzPct val="100000"/>
              <a:defRPr sz="7998" i="1">
                <a:solidFill>
                  <a:srgbClr val="FFFFFF"/>
                </a:solidFill>
              </a:defRPr>
            </a:lvl2pPr>
            <a:lvl3pPr lvl="2" rtl="0">
              <a:spcBef>
                <a:spcPts val="0"/>
              </a:spcBef>
              <a:spcAft>
                <a:spcPts val="0"/>
              </a:spcAft>
              <a:buClr>
                <a:srgbClr val="FFFFFF"/>
              </a:buClr>
              <a:buSzPct val="100000"/>
              <a:defRPr sz="7998" i="1">
                <a:solidFill>
                  <a:srgbClr val="FFFFFF"/>
                </a:solidFill>
              </a:defRPr>
            </a:lvl3pPr>
            <a:lvl4pPr lvl="3" rtl="0">
              <a:spcBef>
                <a:spcPts val="0"/>
              </a:spcBef>
              <a:spcAft>
                <a:spcPts val="0"/>
              </a:spcAft>
              <a:buClr>
                <a:srgbClr val="FFFFFF"/>
              </a:buClr>
              <a:buSzPct val="100000"/>
              <a:defRPr sz="7998" i="1">
                <a:solidFill>
                  <a:srgbClr val="FFFFFF"/>
                </a:solidFill>
              </a:defRPr>
            </a:lvl4pPr>
            <a:lvl5pPr lvl="4" rtl="0">
              <a:spcBef>
                <a:spcPts val="0"/>
              </a:spcBef>
              <a:spcAft>
                <a:spcPts val="0"/>
              </a:spcAft>
              <a:buClr>
                <a:srgbClr val="FFFFFF"/>
              </a:buClr>
              <a:buSzPct val="100000"/>
              <a:defRPr sz="7998" i="1">
                <a:solidFill>
                  <a:srgbClr val="FFFFFF"/>
                </a:solidFill>
              </a:defRPr>
            </a:lvl5pPr>
            <a:lvl6pPr lvl="5" rtl="0">
              <a:spcBef>
                <a:spcPts val="0"/>
              </a:spcBef>
              <a:spcAft>
                <a:spcPts val="0"/>
              </a:spcAft>
              <a:buClr>
                <a:srgbClr val="FFFFFF"/>
              </a:buClr>
              <a:buSzPct val="100000"/>
              <a:defRPr sz="7998" i="1">
                <a:solidFill>
                  <a:srgbClr val="FFFFFF"/>
                </a:solidFill>
              </a:defRPr>
            </a:lvl6pPr>
            <a:lvl7pPr lvl="6" rtl="0">
              <a:spcBef>
                <a:spcPts val="0"/>
              </a:spcBef>
              <a:spcAft>
                <a:spcPts val="0"/>
              </a:spcAft>
              <a:buClr>
                <a:srgbClr val="FFFFFF"/>
              </a:buClr>
              <a:buSzPct val="100000"/>
              <a:defRPr sz="7998" i="1">
                <a:solidFill>
                  <a:srgbClr val="FFFFFF"/>
                </a:solidFill>
              </a:defRPr>
            </a:lvl7pPr>
            <a:lvl8pPr lvl="7" rtl="0">
              <a:spcBef>
                <a:spcPts val="0"/>
              </a:spcBef>
              <a:spcAft>
                <a:spcPts val="0"/>
              </a:spcAft>
              <a:buClr>
                <a:srgbClr val="FFFFFF"/>
              </a:buClr>
              <a:buSzPct val="100000"/>
              <a:defRPr sz="7998" i="1">
                <a:solidFill>
                  <a:srgbClr val="FFFFFF"/>
                </a:solidFill>
              </a:defRPr>
            </a:lvl8pPr>
            <a:lvl9pPr lvl="8">
              <a:spcBef>
                <a:spcPts val="0"/>
              </a:spcBef>
              <a:spcAft>
                <a:spcPts val="0"/>
              </a:spcAft>
              <a:buClr>
                <a:srgbClr val="FFFFFF"/>
              </a:buClr>
              <a:buSzPct val="100000"/>
              <a:defRPr sz="7998" i="1">
                <a:solidFill>
                  <a:srgbClr val="FFFFFF"/>
                </a:solidFill>
              </a:defRPr>
            </a:lvl9pPr>
          </a:lstStyle>
          <a:p>
            <a:endParaRPr/>
          </a:p>
        </p:txBody>
      </p:sp>
      <p:sp>
        <p:nvSpPr>
          <p:cNvPr id="51" name="Shape 51"/>
          <p:cNvSpPr txBox="1"/>
          <p:nvPr/>
        </p:nvSpPr>
        <p:spPr>
          <a:xfrm>
            <a:off x="764068" y="2705533"/>
            <a:ext cx="1803530" cy="1743200"/>
          </a:xfrm>
          <a:prstGeom prst="rect">
            <a:avLst/>
          </a:prstGeom>
          <a:noFill/>
          <a:ln>
            <a:noFill/>
          </a:ln>
        </p:spPr>
        <p:txBody>
          <a:bodyPr lIns="243737" tIns="243737" rIns="243737" bIns="243737" anchor="t" anchorCtr="0">
            <a:noAutofit/>
          </a:bodyPr>
          <a:lstStyle/>
          <a:p>
            <a:pPr algn="ctr" defTabSz="2437790"/>
            <a:r>
              <a:rPr lang="en" sz="19195" b="1" kern="0">
                <a:solidFill>
                  <a:srgbClr val="FF9800"/>
                </a:solidFill>
                <a:cs typeface="Arial"/>
                <a:sym typeface="Arial"/>
              </a:rPr>
              <a:t>“</a:t>
            </a:r>
          </a:p>
        </p:txBody>
      </p:sp>
      <p:grpSp>
        <p:nvGrpSpPr>
          <p:cNvPr id="52" name="Shape 52"/>
          <p:cNvGrpSpPr/>
          <p:nvPr/>
        </p:nvGrpSpPr>
        <p:grpSpPr>
          <a:xfrm>
            <a:off x="18520086" y="11927259"/>
            <a:ext cx="5872681" cy="1788784"/>
            <a:chOff x="5575241" y="4472722"/>
            <a:chExt cx="2202829" cy="670794"/>
          </a:xfrm>
        </p:grpSpPr>
        <p:sp>
          <p:nvSpPr>
            <p:cNvPr id="53" name="Shape 53"/>
            <p:cNvSpPr/>
            <p:nvPr/>
          </p:nvSpPr>
          <p:spPr>
            <a:xfrm rot="10800000">
              <a:off x="5575241" y="4948333"/>
              <a:ext cx="394200" cy="131400"/>
            </a:xfrm>
            <a:prstGeom prst="triangle">
              <a:avLst>
                <a:gd name="adj" fmla="val 32425"/>
              </a:avLst>
            </a:prstGeom>
            <a:solidFill>
              <a:srgbClr val="D26F00"/>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grpSp>
          <p:nvGrpSpPr>
            <p:cNvPr id="54" name="Shape 54"/>
            <p:cNvGrpSpPr/>
            <p:nvPr/>
          </p:nvGrpSpPr>
          <p:grpSpPr>
            <a:xfrm flipH="1">
              <a:off x="5734850" y="4472722"/>
              <a:ext cx="2040836" cy="670794"/>
              <a:chOff x="1297953" y="330075"/>
              <a:chExt cx="5169293" cy="1699505"/>
            </a:xfrm>
          </p:grpSpPr>
          <p:sp>
            <p:nvSpPr>
              <p:cNvPr id="55" name="Shape 55"/>
              <p:cNvSpPr/>
              <p:nvPr/>
            </p:nvSpPr>
            <p:spPr>
              <a:xfrm>
                <a:off x="1297953" y="330080"/>
                <a:ext cx="3476700" cy="1699500"/>
              </a:xfrm>
              <a:prstGeom prst="rect">
                <a:avLst/>
              </a:prstGeom>
              <a:solidFill>
                <a:srgbClr val="C7D3E6"/>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sp>
            <p:nvSpPr>
              <p:cNvPr id="56" name="Shape 56"/>
              <p:cNvSpPr/>
              <p:nvPr/>
            </p:nvSpPr>
            <p:spPr>
              <a:xfrm>
                <a:off x="4767747" y="330075"/>
                <a:ext cx="1699500" cy="1699500"/>
              </a:xfrm>
              <a:prstGeom prst="rtTriangle">
                <a:avLst/>
              </a:prstGeom>
              <a:solidFill>
                <a:srgbClr val="C7D3E6"/>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grpSp>
        <p:grpSp>
          <p:nvGrpSpPr>
            <p:cNvPr id="57" name="Shape 57"/>
            <p:cNvGrpSpPr/>
            <p:nvPr/>
          </p:nvGrpSpPr>
          <p:grpSpPr>
            <a:xfrm flipH="1">
              <a:off x="5578208" y="4646737"/>
              <a:ext cx="2199862" cy="304562"/>
              <a:chOff x="-5827152" y="330075"/>
              <a:chExt cx="12276018" cy="1699568"/>
            </a:xfrm>
          </p:grpSpPr>
          <p:sp>
            <p:nvSpPr>
              <p:cNvPr id="58" name="Shape 58"/>
              <p:cNvSpPr/>
              <p:nvPr/>
            </p:nvSpPr>
            <p:spPr>
              <a:xfrm>
                <a:off x="-5827152" y="330143"/>
                <a:ext cx="10612200" cy="1699500"/>
              </a:xfrm>
              <a:prstGeom prst="rect">
                <a:avLst/>
              </a:prstGeom>
              <a:solidFill>
                <a:srgbClr val="FF9800"/>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sp>
            <p:nvSpPr>
              <p:cNvPr id="59" name="Shape 59"/>
              <p:cNvSpPr/>
              <p:nvPr/>
            </p:nvSpPr>
            <p:spPr>
              <a:xfrm>
                <a:off x="4749365" y="330075"/>
                <a:ext cx="1699500" cy="1699500"/>
              </a:xfrm>
              <a:prstGeom prst="rtTriangle">
                <a:avLst/>
              </a:prstGeom>
              <a:solidFill>
                <a:srgbClr val="FF9800"/>
              </a:solidFill>
              <a:ln>
                <a:noFill/>
              </a:ln>
            </p:spPr>
            <p:txBody>
              <a:bodyPr lIns="91425" tIns="91425" rIns="91425" bIns="91425" anchor="ctr" anchorCtr="0">
                <a:noAutofit/>
              </a:bodyPr>
              <a:lstStyle/>
              <a:p>
                <a:pPr defTabSz="2437790"/>
                <a:endParaRPr sz="3732" kern="0" dirty="0">
                  <a:solidFill>
                    <a:srgbClr val="000000"/>
                  </a:solidFill>
                  <a:cs typeface="Arial"/>
                  <a:sym typeface="Arial"/>
                </a:endParaRPr>
              </a:p>
            </p:txBody>
          </p:sp>
        </p:grpSp>
      </p:grpSp>
      <p:sp>
        <p:nvSpPr>
          <p:cNvPr id="60" name="Shape 60"/>
          <p:cNvSpPr txBox="1">
            <a:spLocks noGrp="1"/>
          </p:cNvSpPr>
          <p:nvPr>
            <p:ph type="sldNum" idx="12"/>
          </p:nvPr>
        </p:nvSpPr>
        <p:spPr>
          <a:xfrm>
            <a:off x="20309376" y="12364000"/>
            <a:ext cx="3965367" cy="841600"/>
          </a:xfrm>
          <a:prstGeom prst="rect">
            <a:avLst/>
          </a:prstGeom>
        </p:spPr>
        <p:txBody>
          <a:bodyPr lIns="91425" tIns="91425" rIns="91425" bIns="91425" anchor="ctr" anchorCtr="0">
            <a:noAutofit/>
          </a:bodyPr>
          <a:lstStyle>
            <a:lvl1pPr>
              <a:defRPr sz="4000" b="1" i="1">
                <a:solidFill>
                  <a:schemeClr val="bg1"/>
                </a:solidFill>
              </a:defRPr>
            </a:lvl1pPr>
          </a:lstStyle>
          <a:p>
            <a:fld id="{00000000-1234-1234-1234-123412341234}" type="slidenum">
              <a:rPr lang="en" smtClean="0"/>
              <a:pPr/>
              <a:t>‹#›</a:t>
            </a:fld>
            <a:endParaRPr lang="en" dirty="0"/>
          </a:p>
        </p:txBody>
      </p:sp>
    </p:spTree>
    <p:extLst>
      <p:ext uri="{BB962C8B-B14F-4D97-AF65-F5344CB8AC3E}">
        <p14:creationId xmlns:p14="http://schemas.microsoft.com/office/powerpoint/2010/main" val="1897060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74000">
              <a:schemeClr val="bg2">
                <a:lumMod val="20000"/>
                <a:lumOff val="80000"/>
              </a:schemeClr>
            </a:gs>
            <a:gs pos="83000">
              <a:srgbClr val="C9C9C9"/>
            </a:gs>
            <a:gs pos="100000">
              <a:schemeClr val="tx2"/>
            </a:gs>
          </a:gsLst>
          <a:lin ang="5400000" scaled="1"/>
          <a:tileRect/>
        </a:gra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170835" y="1046867"/>
            <a:ext cx="14018748" cy="2043200"/>
          </a:xfrm>
          <a:prstGeom prst="rect">
            <a:avLst/>
          </a:prstGeom>
          <a:noFill/>
          <a:ln>
            <a:noFill/>
          </a:ln>
        </p:spPr>
        <p:txBody>
          <a:bodyPr lIns="91425" tIns="91425" rIns="91425" bIns="91425" anchor="ctr" anchorCtr="0"/>
          <a:lstStyle>
            <a:lvl1pPr lvl="0">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1pPr>
            <a:lvl2pPr lvl="1">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2pPr>
            <a:lvl3pPr lvl="2">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3pPr>
            <a:lvl4pPr lvl="3">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4pPr>
            <a:lvl5pPr lvl="4">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5pPr>
            <a:lvl6pPr lvl="5">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6pPr>
            <a:lvl7pPr lvl="6">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7pPr>
            <a:lvl8pPr lvl="7">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8pPr>
            <a:lvl9pPr lvl="8">
              <a:spcBef>
                <a:spcPts val="0"/>
              </a:spcBef>
              <a:buClr>
                <a:srgbClr val="FFFFFF"/>
              </a:buClr>
              <a:buSzPct val="100000"/>
              <a:buFont typeface="Roboto Condensed"/>
              <a:buNone/>
              <a:defRPr sz="2000" b="1">
                <a:solidFill>
                  <a:srgbClr val="FFFFFF"/>
                </a:solidFill>
                <a:latin typeface="Roboto Condensed"/>
                <a:ea typeface="Roboto Condensed"/>
                <a:cs typeface="Roboto Condensed"/>
                <a:sym typeface="Roboto Condensed"/>
              </a:defRPr>
            </a:lvl9pPr>
          </a:lstStyle>
          <a:p>
            <a:endParaRPr/>
          </a:p>
        </p:txBody>
      </p:sp>
      <p:sp>
        <p:nvSpPr>
          <p:cNvPr id="7" name="Shape 7"/>
          <p:cNvSpPr txBox="1">
            <a:spLocks noGrp="1"/>
          </p:cNvSpPr>
          <p:nvPr>
            <p:ph type="body" idx="1"/>
          </p:nvPr>
        </p:nvSpPr>
        <p:spPr>
          <a:xfrm>
            <a:off x="2170835" y="3539600"/>
            <a:ext cx="16349341" cy="8388000"/>
          </a:xfrm>
          <a:prstGeom prst="rect">
            <a:avLst/>
          </a:prstGeom>
          <a:noFill/>
          <a:ln>
            <a:noFill/>
          </a:ln>
        </p:spPr>
        <p:txBody>
          <a:bodyPr lIns="91425" tIns="91425" rIns="91425" bIns="91425" anchor="ctr" anchorCtr="0"/>
          <a:lstStyle>
            <a:lvl1pPr lvl="0">
              <a:spcBef>
                <a:spcPts val="60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lvl="1">
              <a:spcBef>
                <a:spcPts val="48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lvl="2">
              <a:spcBef>
                <a:spcPts val="48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lvl="3">
              <a:spcBef>
                <a:spcPts val="36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lvl="4">
              <a:spcBef>
                <a:spcPts val="36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lvl="5">
              <a:spcBef>
                <a:spcPts val="36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lvl="6">
              <a:spcBef>
                <a:spcPts val="36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lvl="7">
              <a:spcBef>
                <a:spcPts val="36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lvl="8">
              <a:spcBef>
                <a:spcPts val="360"/>
              </a:spcBef>
              <a:spcAft>
                <a:spcPts val="1000"/>
              </a:spcAft>
              <a:buClr>
                <a:srgbClr val="C7D3E6"/>
              </a:buClr>
              <a:buSzPct val="1000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a:endParaRPr/>
          </a:p>
        </p:txBody>
      </p:sp>
      <p:sp>
        <p:nvSpPr>
          <p:cNvPr id="8" name="Shape 8"/>
          <p:cNvSpPr txBox="1">
            <a:spLocks noGrp="1"/>
          </p:cNvSpPr>
          <p:nvPr>
            <p:ph type="sldNum" idx="12"/>
          </p:nvPr>
        </p:nvSpPr>
        <p:spPr>
          <a:xfrm>
            <a:off x="20309376" y="12364000"/>
            <a:ext cx="3965367" cy="841600"/>
          </a:xfrm>
          <a:prstGeom prst="rect">
            <a:avLst/>
          </a:prstGeom>
          <a:noFill/>
          <a:ln>
            <a:noFill/>
          </a:ln>
        </p:spPr>
        <p:txBody>
          <a:bodyPr lIns="91425" tIns="91425" rIns="91425" bIns="91425" anchor="ctr" anchorCtr="0">
            <a:noAutofit/>
          </a:bodyPr>
          <a:lstStyle/>
          <a:p>
            <a:pPr algn="r" defTabSz="2437790"/>
            <a:fld id="{00000000-1234-1234-1234-123412341234}" type="slidenum">
              <a:rPr lang="en" sz="3199" b="1" kern="0" smtClean="0">
                <a:solidFill>
                  <a:srgbClr val="FFFFFF"/>
                </a:solidFill>
                <a:latin typeface="Roboto Condensed"/>
                <a:ea typeface="Roboto Condensed"/>
                <a:cs typeface="Roboto Condensed"/>
                <a:sym typeface="Roboto Condensed"/>
              </a:rPr>
              <a:pPr algn="r" defTabSz="2437790"/>
              <a:t>‹#›</a:t>
            </a:fld>
            <a:endParaRPr lang="en" sz="3199" b="1" kern="0">
              <a:solidFill>
                <a:srgbClr val="FFFFFF"/>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955853119"/>
      </p:ext>
    </p:extLst>
  </p:cSld>
  <p:clrMap bg1="lt1" tx1="dk1" bg2="dk2" tx2="lt2" accent1="accent1" accent2="accent2" accent3="accent3" accent4="accent4" accent5="accent5" accent6="accent6" hlink="hlink" folHlink="folHlink"/>
  <p:sldLayoutIdLst>
    <p:sldLayoutId id="2147483870" r:id="rId1"/>
    <p:sldLayoutId id="2147483871" r:id="rId2"/>
    <p:sldLayoutId id="2147483873" r:id="rId3"/>
    <p:sldLayoutId id="2147483878" r:id="rId4"/>
    <p:sldLayoutId id="2147483879" r:id="rId5"/>
    <p:sldLayoutId id="2147483880" r:id="rId6"/>
    <p:sldLayoutId id="2147483881" r:id="rId7"/>
  </p:sldLayoutIdLst>
  <p:transition>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732"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373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373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373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373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373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373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373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373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3732"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373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373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373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373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373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373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373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373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3732"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0.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microsoft.com/office/2007/relationships/hdphoto" Target="../media/hdphoto2.wdp"/><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8.png"/><Relationship Id="rId7"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7.xml.rels><?xml version="1.0" encoding="UTF-8" standalone="yes"?>
<Relationships xmlns="http://schemas.openxmlformats.org/package/2006/relationships"><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89.png"/><Relationship Id="rId21" Type="http://schemas.openxmlformats.org/officeDocument/2006/relationships/image" Target="../media/image85.gif"/><Relationship Id="rId34" Type="http://schemas.openxmlformats.org/officeDocument/2006/relationships/image" Target="../media/image97.png"/><Relationship Id="rId7" Type="http://schemas.openxmlformats.org/officeDocument/2006/relationships/image" Target="../media/image71.gif"/><Relationship Id="rId12" Type="http://schemas.openxmlformats.org/officeDocument/2006/relationships/image" Target="../media/image76.gif"/><Relationship Id="rId17" Type="http://schemas.openxmlformats.org/officeDocument/2006/relationships/image" Target="../media/image81.png"/><Relationship Id="rId25" Type="http://schemas.openxmlformats.org/officeDocument/2006/relationships/image" Target="../media/image88.png"/><Relationship Id="rId33" Type="http://schemas.openxmlformats.org/officeDocument/2006/relationships/image" Target="../media/image96.png"/><Relationship Id="rId38" Type="http://schemas.openxmlformats.org/officeDocument/2006/relationships/image" Target="../media/image101.png"/><Relationship Id="rId2" Type="http://schemas.openxmlformats.org/officeDocument/2006/relationships/image" Target="../media/image66.png"/><Relationship Id="rId16" Type="http://schemas.openxmlformats.org/officeDocument/2006/relationships/image" Target="../media/image80.png"/><Relationship Id="rId20" Type="http://schemas.openxmlformats.org/officeDocument/2006/relationships/image" Target="../media/image84.png"/><Relationship Id="rId29"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7.png"/><Relationship Id="rId32" Type="http://schemas.openxmlformats.org/officeDocument/2006/relationships/image" Target="../media/image95.png"/><Relationship Id="rId37" Type="http://schemas.openxmlformats.org/officeDocument/2006/relationships/image" Target="../media/image100.png"/><Relationship Id="rId5" Type="http://schemas.openxmlformats.org/officeDocument/2006/relationships/image" Target="../media/image69.gif"/><Relationship Id="rId15" Type="http://schemas.openxmlformats.org/officeDocument/2006/relationships/image" Target="../media/image79.png"/><Relationship Id="rId23" Type="http://schemas.openxmlformats.org/officeDocument/2006/relationships/hyperlink" Target="clients/Fiserv_CaseStudy.pdf" TargetMode="External"/><Relationship Id="rId28" Type="http://schemas.openxmlformats.org/officeDocument/2006/relationships/image" Target="../media/image91.png"/><Relationship Id="rId36" Type="http://schemas.openxmlformats.org/officeDocument/2006/relationships/image" Target="../media/image99.jpeg"/><Relationship Id="rId10" Type="http://schemas.openxmlformats.org/officeDocument/2006/relationships/image" Target="../media/image74.jpeg"/><Relationship Id="rId19" Type="http://schemas.openxmlformats.org/officeDocument/2006/relationships/image" Target="../media/image83.gif"/><Relationship Id="rId31" Type="http://schemas.openxmlformats.org/officeDocument/2006/relationships/image" Target="../media/image94.png"/><Relationship Id="rId4" Type="http://schemas.openxmlformats.org/officeDocument/2006/relationships/image" Target="../media/image68.gif"/><Relationship Id="rId9" Type="http://schemas.openxmlformats.org/officeDocument/2006/relationships/image" Target="../media/image73.jpeg"/><Relationship Id="rId14" Type="http://schemas.openxmlformats.org/officeDocument/2006/relationships/image" Target="../media/image78.jpg"/><Relationship Id="rId22" Type="http://schemas.openxmlformats.org/officeDocument/2006/relationships/image" Target="../media/image86.jpeg"/><Relationship Id="rId27" Type="http://schemas.openxmlformats.org/officeDocument/2006/relationships/image" Target="../media/image90.png"/><Relationship Id="rId30" Type="http://schemas.openxmlformats.org/officeDocument/2006/relationships/image" Target="../media/image93.png"/><Relationship Id="rId35" Type="http://schemas.openxmlformats.org/officeDocument/2006/relationships/image" Target="../media/image98.png"/><Relationship Id="rId8" Type="http://schemas.openxmlformats.org/officeDocument/2006/relationships/image" Target="../media/image72.png"/><Relationship Id="rId3"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6186" t="6767" r="26738"/>
          <a:stretch/>
        </p:blipFill>
        <p:spPr>
          <a:xfrm>
            <a:off x="0" y="-2079"/>
            <a:ext cx="24377650" cy="11819631"/>
          </a:xfrm>
          <a:prstGeom prst="rect">
            <a:avLst/>
          </a:prstGeom>
          <a:effectLst>
            <a:outerShdw blurRad="50800" dist="38100" dir="5400000" algn="t" rotWithShape="0">
              <a:prstClr val="black">
                <a:alpha val="40000"/>
              </a:prstClr>
            </a:outerShdw>
          </a:effec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36408" y="0"/>
            <a:ext cx="5330472" cy="3509228"/>
          </a:xfrm>
          <a:prstGeom prst="rect">
            <a:avLst/>
          </a:prstGeom>
          <a:effectLst>
            <a:innerShdw blurRad="63500" dist="50800" dir="2700000">
              <a:prstClr val="black">
                <a:alpha val="50000"/>
              </a:prstClr>
            </a:innerShdw>
          </a:effectLst>
        </p:spPr>
      </p:pic>
      <p:sp>
        <p:nvSpPr>
          <p:cNvPr id="14" name="Text Placeholder 2"/>
          <p:cNvSpPr>
            <a:spLocks noGrp="1"/>
          </p:cNvSpPr>
          <p:nvPr/>
        </p:nvSpPr>
        <p:spPr>
          <a:xfrm>
            <a:off x="0" y="11817552"/>
            <a:ext cx="24377650" cy="1898448"/>
          </a:xfrm>
          <a:prstGeom prst="rect">
            <a:avLst/>
          </a:prstGeom>
        </p:spPr>
        <p:txBody>
          <a:bodyPr vert="horz" lIns="182843" tIns="91422" rIns="182843" bIns="91422" rtlCol="0" anchor="ctr">
            <a:normAutofit/>
          </a:bodyPr>
          <a:lstStyle>
            <a:lvl1pPr marL="752475" indent="-752475" algn="l" defTabSz="1828434" rtl="0" eaLnBrk="1" latinLnBrk="0" hangingPunct="1">
              <a:lnSpc>
                <a:spcPct val="150000"/>
              </a:lnSpc>
              <a:spcBef>
                <a:spcPts val="2000"/>
              </a:spcBef>
              <a:buFont typeface="Wingdings" panose="05000000000000000000" pitchFamily="2" charset="2"/>
              <a:buChar char="q"/>
              <a:defRPr lang="en-US" sz="4400" kern="1200">
                <a:solidFill>
                  <a:schemeClr val="tx1"/>
                </a:solidFill>
                <a:effectLst/>
                <a:latin typeface="+mn-lt"/>
                <a:ea typeface="+mn-ea"/>
                <a:cs typeface="+mn-cs"/>
              </a:defRPr>
            </a:lvl1pPr>
            <a:lvl2pPr marL="1370013" indent="-455613" algn="l" defTabSz="1828434" rtl="0" eaLnBrk="1" latinLnBrk="0" hangingPunct="1">
              <a:lnSpc>
                <a:spcPct val="150000"/>
              </a:lnSpc>
              <a:spcBef>
                <a:spcPts val="1000"/>
              </a:spcBef>
              <a:buFont typeface="Wingdings" panose="05000000000000000000" pitchFamily="2" charset="2"/>
              <a:buChar char="§"/>
              <a:defRPr lang="en-US" sz="4000" kern="1200">
                <a:solidFill>
                  <a:schemeClr val="tx1"/>
                </a:solidFill>
                <a:effectLst/>
                <a:latin typeface="+mn-lt"/>
                <a:ea typeface="+mn-ea"/>
                <a:cs typeface="+mn-cs"/>
              </a:defRPr>
            </a:lvl2pPr>
            <a:lvl3pPr marL="1370013" indent="-455613" algn="l" defTabSz="1828434" rtl="0" eaLnBrk="1" latinLnBrk="0" hangingPunct="1">
              <a:lnSpc>
                <a:spcPct val="150000"/>
              </a:lnSpc>
              <a:spcBef>
                <a:spcPts val="1000"/>
              </a:spcBef>
              <a:buFont typeface="Wingdings" panose="05000000000000000000" pitchFamily="2" charset="2"/>
              <a:buChar char="§"/>
              <a:defRPr lang="en-US" sz="4000" kern="1200">
                <a:solidFill>
                  <a:schemeClr val="tx1"/>
                </a:solidFill>
                <a:effectLst/>
                <a:latin typeface="+mn-lt"/>
                <a:ea typeface="+mn-ea"/>
                <a:cs typeface="+mn-cs"/>
              </a:defRPr>
            </a:lvl3pPr>
            <a:lvl4pPr marL="1370013" indent="-455613" algn="l" defTabSz="1828434" rtl="0" eaLnBrk="1" latinLnBrk="0" hangingPunct="1">
              <a:lnSpc>
                <a:spcPct val="150000"/>
              </a:lnSpc>
              <a:spcBef>
                <a:spcPts val="1000"/>
              </a:spcBef>
              <a:buFont typeface="Wingdings" panose="05000000000000000000" pitchFamily="2" charset="2"/>
              <a:buChar char="§"/>
              <a:defRPr lang="en-US" sz="4000" kern="1200">
                <a:solidFill>
                  <a:schemeClr val="tx1"/>
                </a:solidFill>
                <a:effectLst/>
                <a:latin typeface="+mn-lt"/>
                <a:ea typeface="+mn-ea"/>
                <a:cs typeface="+mn-cs"/>
              </a:defRPr>
            </a:lvl4pPr>
            <a:lvl5pPr marL="1370013" indent="-455613" algn="l" defTabSz="1828434" rtl="0" eaLnBrk="1" latinLnBrk="0" hangingPunct="1">
              <a:lnSpc>
                <a:spcPct val="150000"/>
              </a:lnSpc>
              <a:spcBef>
                <a:spcPts val="1000"/>
              </a:spcBef>
              <a:buFont typeface="Wingdings" panose="05000000000000000000" pitchFamily="2" charset="2"/>
              <a:buChar char="§"/>
              <a:defRPr lang="en-US" sz="4000" kern="1200">
                <a:solidFill>
                  <a:schemeClr val="tx1"/>
                </a:solidFill>
                <a:effectLst/>
                <a:latin typeface="+mn-lt"/>
                <a:ea typeface="+mn-ea"/>
                <a:cs typeface="+mn-cs"/>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buFont typeface="Wingdings" panose="05000000000000000000" pitchFamily="2" charset="2"/>
              <a:buNone/>
            </a:pPr>
            <a:r>
              <a:rPr lang="en-IN" b="1" dirty="0">
                <a:solidFill>
                  <a:srgbClr val="666666"/>
                </a:solidFill>
                <a:effectLst>
                  <a:outerShdw blurRad="38100" dist="38100" dir="2700000" algn="tl">
                    <a:srgbClr val="000000">
                      <a:alpha val="43137"/>
                    </a:srgbClr>
                  </a:outerShdw>
                </a:effectLst>
                <a:latin typeface="Trebuchet MS" panose="020B0603020202020204" pitchFamily="34" charset="0"/>
              </a:rPr>
              <a:t>          September 2017 </a:t>
            </a:r>
          </a:p>
        </p:txBody>
      </p:sp>
      <p:pic>
        <p:nvPicPr>
          <p:cNvPr id="1028" name="Picture 4" descr="Image result for royal cyber logo transparent"/>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22523" y="12138132"/>
            <a:ext cx="1422934" cy="136693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128960" y="3703805"/>
            <a:ext cx="22119731" cy="3349223"/>
            <a:chOff x="1128960" y="3703805"/>
            <a:chExt cx="22119731" cy="3349223"/>
          </a:xfrm>
        </p:grpSpPr>
        <p:sp>
          <p:nvSpPr>
            <p:cNvPr id="33" name="TextBox 32"/>
            <p:cNvSpPr txBox="1"/>
            <p:nvPr/>
          </p:nvSpPr>
          <p:spPr>
            <a:xfrm>
              <a:off x="1128960" y="3703805"/>
              <a:ext cx="22119731" cy="3046970"/>
            </a:xfrm>
            <a:prstGeom prst="rect">
              <a:avLst/>
            </a:prstGeom>
            <a:noFill/>
          </p:spPr>
          <p:txBody>
            <a:bodyPr wrap="square" lIns="91422" tIns="45711" rIns="91422" bIns="45711" rtlCol="0">
              <a:spAutoFit/>
            </a:bodyPr>
            <a:lstStyle/>
            <a:p>
              <a:pPr algn="ctr" defTabSz="914400"/>
              <a:r>
                <a:rPr lang="en-US" sz="9600" b="1" dirty="0">
                  <a:solidFill>
                    <a:srgbClr val="FFFFFF"/>
                  </a:solidFill>
                  <a:effectLst>
                    <a:outerShdw blurRad="38100" dist="38100" dir="2700000" algn="tl">
                      <a:srgbClr val="000000">
                        <a:alpha val="43137"/>
                      </a:srgbClr>
                    </a:outerShdw>
                  </a:effectLst>
                  <a:latin typeface="Trebuchet MS" panose="020B0603020202020204" pitchFamily="34" charset="0"/>
                  <a:cs typeface="Lato Regular"/>
                </a:rPr>
                <a:t>Webinar - Scalable MicroServices with Kubernetes</a:t>
              </a:r>
            </a:p>
          </p:txBody>
        </p:sp>
        <p:grpSp>
          <p:nvGrpSpPr>
            <p:cNvPr id="21" name="Group 20"/>
            <p:cNvGrpSpPr/>
            <p:nvPr/>
          </p:nvGrpSpPr>
          <p:grpSpPr>
            <a:xfrm>
              <a:off x="9134726" y="6897580"/>
              <a:ext cx="6108198" cy="155448"/>
              <a:chOff x="1869995" y="2327178"/>
              <a:chExt cx="2696848" cy="45719"/>
            </a:xfrm>
          </p:grpSpPr>
          <p:sp>
            <p:nvSpPr>
              <p:cNvPr id="22" name="Rectangle 21"/>
              <p:cNvSpPr/>
              <p:nvPr/>
            </p:nvSpPr>
            <p:spPr>
              <a:xfrm flipV="1">
                <a:off x="1869995" y="2327178"/>
                <a:ext cx="540354" cy="45719"/>
              </a:xfrm>
              <a:prstGeom prst="rect">
                <a:avLst/>
              </a:prstGeom>
              <a:solidFill>
                <a:srgbClr val="81B94F"/>
              </a:solidFill>
              <a:ln w="6350" cap="flat" cmpd="sng" algn="ctr">
                <a:noFill/>
                <a:prstDash val="solid"/>
                <a:miter lim="800000"/>
              </a:ln>
              <a:effectLst/>
            </p:spPr>
            <p:txBody>
              <a:bodyPr lIns="243797" tIns="121899" rIns="243797" bIns="121899" rtlCol="0" anchor="ctr"/>
              <a:lstStyle/>
              <a:p>
                <a:pPr algn="ctr" defTabSz="914400">
                  <a:defRPr/>
                </a:pPr>
                <a:endParaRPr lang="en-US" sz="1800" kern="0" dirty="0">
                  <a:solidFill>
                    <a:prstClr val="white"/>
                  </a:solidFill>
                  <a:latin typeface="Calibri Light"/>
                </a:endParaRPr>
              </a:p>
            </p:txBody>
          </p:sp>
          <p:sp>
            <p:nvSpPr>
              <p:cNvPr id="23" name="Rectangle 22"/>
              <p:cNvSpPr/>
              <p:nvPr/>
            </p:nvSpPr>
            <p:spPr>
              <a:xfrm flipV="1">
                <a:off x="2409269" y="2327178"/>
                <a:ext cx="540354" cy="45719"/>
              </a:xfrm>
              <a:prstGeom prst="rect">
                <a:avLst/>
              </a:prstGeom>
              <a:solidFill>
                <a:srgbClr val="46A4DB"/>
              </a:solidFill>
              <a:ln w="6350" cap="flat" cmpd="sng" algn="ctr">
                <a:noFill/>
                <a:prstDash val="solid"/>
                <a:miter lim="800000"/>
              </a:ln>
              <a:effectLst/>
            </p:spPr>
            <p:txBody>
              <a:bodyPr lIns="243797" tIns="121899" rIns="243797" bIns="121899" rtlCol="0" anchor="ctr"/>
              <a:lstStyle/>
              <a:p>
                <a:pPr algn="ctr" defTabSz="914400">
                  <a:defRPr/>
                </a:pPr>
                <a:endParaRPr lang="en-US" sz="1800" kern="0" dirty="0">
                  <a:solidFill>
                    <a:prstClr val="white"/>
                  </a:solidFill>
                  <a:latin typeface="Calibri Light"/>
                </a:endParaRPr>
              </a:p>
            </p:txBody>
          </p:sp>
          <p:sp>
            <p:nvSpPr>
              <p:cNvPr id="24" name="Rectangle 23"/>
              <p:cNvSpPr/>
              <p:nvPr/>
            </p:nvSpPr>
            <p:spPr>
              <a:xfrm flipV="1">
                <a:off x="2947814" y="2327178"/>
                <a:ext cx="540354" cy="45719"/>
              </a:xfrm>
              <a:prstGeom prst="rect">
                <a:avLst/>
              </a:prstGeom>
              <a:solidFill>
                <a:srgbClr val="E5583A"/>
              </a:solidFill>
              <a:ln w="6350" cap="flat" cmpd="sng" algn="ctr">
                <a:noFill/>
                <a:prstDash val="solid"/>
                <a:miter lim="800000"/>
              </a:ln>
              <a:effectLst/>
            </p:spPr>
            <p:txBody>
              <a:bodyPr lIns="243797" tIns="121899" rIns="243797" bIns="121899" rtlCol="0" anchor="ctr"/>
              <a:lstStyle/>
              <a:p>
                <a:pPr algn="ctr" defTabSz="914400">
                  <a:defRPr/>
                </a:pPr>
                <a:endParaRPr lang="en-US" sz="1800" kern="0" dirty="0">
                  <a:solidFill>
                    <a:prstClr val="white"/>
                  </a:solidFill>
                  <a:latin typeface="Calibri Light"/>
                </a:endParaRPr>
              </a:p>
            </p:txBody>
          </p:sp>
          <p:sp>
            <p:nvSpPr>
              <p:cNvPr id="25" name="Rectangle 24"/>
              <p:cNvSpPr/>
              <p:nvPr/>
            </p:nvSpPr>
            <p:spPr>
              <a:xfrm flipV="1">
                <a:off x="3487216" y="2327178"/>
                <a:ext cx="540354" cy="45719"/>
              </a:xfrm>
              <a:prstGeom prst="rect">
                <a:avLst/>
              </a:prstGeom>
              <a:solidFill>
                <a:srgbClr val="F9B439"/>
              </a:solidFill>
              <a:ln w="6350" cap="flat" cmpd="sng" algn="ctr">
                <a:noFill/>
                <a:prstDash val="solid"/>
                <a:miter lim="800000"/>
              </a:ln>
              <a:effectLst/>
            </p:spPr>
            <p:txBody>
              <a:bodyPr lIns="243797" tIns="121899" rIns="243797" bIns="121899" rtlCol="0" anchor="ctr"/>
              <a:lstStyle/>
              <a:p>
                <a:pPr algn="ctr" defTabSz="914400">
                  <a:defRPr/>
                </a:pPr>
                <a:endParaRPr lang="en-US" sz="1800" kern="0" dirty="0">
                  <a:solidFill>
                    <a:prstClr val="white"/>
                  </a:solidFill>
                  <a:latin typeface="Calibri Light"/>
                </a:endParaRPr>
              </a:p>
            </p:txBody>
          </p:sp>
          <p:sp>
            <p:nvSpPr>
              <p:cNvPr id="26" name="Rectangle 25"/>
              <p:cNvSpPr/>
              <p:nvPr/>
            </p:nvSpPr>
            <p:spPr>
              <a:xfrm flipV="1">
                <a:off x="4026489" y="2327178"/>
                <a:ext cx="540354" cy="45719"/>
              </a:xfrm>
              <a:prstGeom prst="rect">
                <a:avLst/>
              </a:prstGeom>
              <a:solidFill>
                <a:srgbClr val="404F64"/>
              </a:solidFill>
              <a:ln w="6350" cap="flat" cmpd="sng" algn="ctr">
                <a:noFill/>
                <a:prstDash val="solid"/>
                <a:miter lim="800000"/>
              </a:ln>
              <a:effectLst/>
            </p:spPr>
            <p:txBody>
              <a:bodyPr lIns="243797" tIns="121899" rIns="243797" bIns="121899" rtlCol="0" anchor="ctr"/>
              <a:lstStyle/>
              <a:p>
                <a:pPr algn="ctr" defTabSz="914400">
                  <a:defRPr/>
                </a:pPr>
                <a:endParaRPr lang="en-US" sz="1800" kern="0" dirty="0">
                  <a:solidFill>
                    <a:prstClr val="white"/>
                  </a:solidFill>
                  <a:latin typeface="Calibri Light"/>
                </a:endParaRPr>
              </a:p>
            </p:txBody>
          </p:sp>
        </p:grpSp>
      </p:grpSp>
      <p:pic>
        <p:nvPicPr>
          <p:cNvPr id="4" name="Picture 3"/>
          <p:cNvPicPr>
            <a:picLocks noChangeAspect="1"/>
          </p:cNvPicPr>
          <p:nvPr/>
        </p:nvPicPr>
        <p:blipFill>
          <a:blip r:embed="rId6">
            <a:clrChange>
              <a:clrFrom>
                <a:srgbClr val="000000"/>
              </a:clrFrom>
              <a:clrTo>
                <a:srgbClr val="000000">
                  <a:alpha val="0"/>
                </a:srgbClr>
              </a:clrTo>
            </a:clrChange>
          </a:blip>
          <a:stretch>
            <a:fillRect/>
          </a:stretch>
        </p:blipFill>
        <p:spPr>
          <a:xfrm>
            <a:off x="1667980" y="11817552"/>
            <a:ext cx="2008094" cy="2008094"/>
          </a:xfrm>
          <a:prstGeom prst="rect">
            <a:avLst/>
          </a:prstGeom>
        </p:spPr>
      </p:pic>
      <p:pic>
        <p:nvPicPr>
          <p:cNvPr id="4100" name="Picture 4" descr="Image result for Kubernetes iCON 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3676074" y="11923922"/>
            <a:ext cx="1795354" cy="1795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26551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3773B-501A-4944-9BC2-C11DFC3090AD}"/>
              </a:ext>
            </a:extLst>
          </p:cNvPr>
          <p:cNvSpPr>
            <a:spLocks noGrp="1"/>
          </p:cNvSpPr>
          <p:nvPr>
            <p:ph type="title"/>
          </p:nvPr>
        </p:nvSpPr>
        <p:spPr/>
        <p:txBody>
          <a:bodyPr/>
          <a:lstStyle/>
          <a:p>
            <a:r>
              <a:rPr lang="en-US" dirty="0"/>
              <a:t>Organizational Alignment</a:t>
            </a:r>
          </a:p>
        </p:txBody>
      </p:sp>
      <p:sp>
        <p:nvSpPr>
          <p:cNvPr id="3" name="Content Placeholder 2">
            <a:extLst>
              <a:ext uri="{FF2B5EF4-FFF2-40B4-BE49-F238E27FC236}">
                <a16:creationId xmlns:a16="http://schemas.microsoft.com/office/drawing/2014/main" id="{D05DDE7A-015D-4811-B7CB-CA76BAAE4CDA}"/>
              </a:ext>
            </a:extLst>
          </p:cNvPr>
          <p:cNvSpPr>
            <a:spLocks noGrp="1"/>
          </p:cNvSpPr>
          <p:nvPr>
            <p:ph type="body" idx="1"/>
          </p:nvPr>
        </p:nvSpPr>
        <p:spPr/>
        <p:txBody>
          <a:bodyPr/>
          <a:lstStyle/>
          <a:p>
            <a:r>
              <a:rPr lang="en-US" dirty="0"/>
              <a:t>Problems: </a:t>
            </a:r>
          </a:p>
          <a:p>
            <a:pPr marL="1257300" lvl="1" indent="-114300">
              <a:buFont typeface="Wingdings" panose="05000000000000000000" pitchFamily="2" charset="2"/>
              <a:buChar char="v"/>
            </a:pPr>
            <a:r>
              <a:rPr lang="en-US" sz="3200" dirty="0"/>
              <a:t> Large teams </a:t>
            </a:r>
          </a:p>
          <a:p>
            <a:pPr marL="1257300" lvl="1" indent="-114300">
              <a:buFont typeface="Wingdings" panose="05000000000000000000" pitchFamily="2" charset="2"/>
              <a:buChar char="v"/>
            </a:pPr>
            <a:r>
              <a:rPr lang="en-US" sz="3200" dirty="0"/>
              <a:t> Large codebases</a:t>
            </a:r>
          </a:p>
          <a:p>
            <a:pPr marL="1257300" lvl="1" indent="-114300">
              <a:buFont typeface="Wingdings" panose="05000000000000000000" pitchFamily="2" charset="2"/>
              <a:buChar char="v"/>
            </a:pPr>
            <a:r>
              <a:rPr lang="en-US" sz="3200" dirty="0"/>
              <a:t> Distributed Teams</a:t>
            </a:r>
          </a:p>
          <a:p>
            <a:r>
              <a:rPr lang="en-US" dirty="0"/>
              <a:t>Smaller teams &amp; smaller codebases = More Productivity</a:t>
            </a:r>
          </a:p>
          <a:p>
            <a:r>
              <a:rPr lang="en-US" dirty="0"/>
              <a:t>MicroServices allows:  </a:t>
            </a:r>
          </a:p>
          <a:p>
            <a:pPr marL="1257300" lvl="1" indent="-114300">
              <a:buFont typeface="Wingdings" panose="05000000000000000000" pitchFamily="2" charset="2"/>
              <a:buChar char="v"/>
            </a:pPr>
            <a:r>
              <a:rPr lang="en-US" sz="3200" dirty="0"/>
              <a:t> Better alignment between architecture and the organization</a:t>
            </a:r>
          </a:p>
          <a:p>
            <a:pPr marL="1257300" lvl="1" indent="-114300">
              <a:buFont typeface="Wingdings" panose="05000000000000000000" pitchFamily="2" charset="2"/>
              <a:buChar char="v"/>
            </a:pPr>
            <a:r>
              <a:rPr lang="en-US" sz="3200" dirty="0"/>
              <a:t> Minimize the number of people working on any one codebase</a:t>
            </a:r>
          </a:p>
          <a:p>
            <a:pPr marL="1257300" lvl="1" indent="-114300">
              <a:buFont typeface="Wingdings" panose="05000000000000000000" pitchFamily="2" charset="2"/>
              <a:buChar char="v"/>
            </a:pPr>
            <a:r>
              <a:rPr lang="en-US" sz="3200" dirty="0"/>
              <a:t> Helps achieve the sweet spot of team size and productivity</a:t>
            </a:r>
          </a:p>
        </p:txBody>
      </p:sp>
      <p:pic>
        <p:nvPicPr>
          <p:cNvPr id="8194" name="Picture 2" descr="Image result for Organizational Alignment iCO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04305" y="8809189"/>
            <a:ext cx="3118411" cy="3118411"/>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idx="12"/>
          </p:nvPr>
        </p:nvSpPr>
        <p:spPr/>
        <p:txBody>
          <a:bodyPr/>
          <a:lstStyle/>
          <a:p>
            <a:fld id="{9979A126-5CF1-4036-ABC2-9D63EB07D80E}" type="slidenum">
              <a:rPr lang="en" smtClean="0"/>
              <a:pPr/>
              <a:t>10</a:t>
            </a:fld>
            <a:endParaRPr lang="en" dirty="0"/>
          </a:p>
        </p:txBody>
      </p:sp>
    </p:spTree>
    <p:extLst>
      <p:ext uri="{BB962C8B-B14F-4D97-AF65-F5344CB8AC3E}">
        <p14:creationId xmlns:p14="http://schemas.microsoft.com/office/powerpoint/2010/main" val="406164508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7E541-6673-4D10-B2F1-7AC5C8848F5A}"/>
              </a:ext>
            </a:extLst>
          </p:cNvPr>
          <p:cNvSpPr>
            <a:spLocks noGrp="1"/>
          </p:cNvSpPr>
          <p:nvPr>
            <p:ph type="title"/>
          </p:nvPr>
        </p:nvSpPr>
        <p:spPr/>
        <p:txBody>
          <a:bodyPr/>
          <a:lstStyle/>
          <a:p>
            <a:r>
              <a:rPr lang="en-US" dirty="0"/>
              <a:t>Difficulties of doing MicroServices</a:t>
            </a:r>
          </a:p>
        </p:txBody>
      </p:sp>
      <p:graphicFrame>
        <p:nvGraphicFramePr>
          <p:cNvPr id="6" name="Diagram 5"/>
          <p:cNvGraphicFramePr/>
          <p:nvPr>
            <p:extLst>
              <p:ext uri="{D42A27DB-BD31-4B8C-83A1-F6EECF244321}">
                <p14:modId xmlns:p14="http://schemas.microsoft.com/office/powerpoint/2010/main" val="676873146"/>
              </p:ext>
            </p:extLst>
          </p:nvPr>
        </p:nvGraphicFramePr>
        <p:xfrm>
          <a:off x="1539719" y="3834322"/>
          <a:ext cx="21298212" cy="8698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Slide Number Placeholder 6"/>
          <p:cNvSpPr>
            <a:spLocks noGrp="1"/>
          </p:cNvSpPr>
          <p:nvPr>
            <p:ph type="sldNum" idx="12"/>
          </p:nvPr>
        </p:nvSpPr>
        <p:spPr/>
        <p:txBody>
          <a:bodyPr/>
          <a:lstStyle/>
          <a:p>
            <a:fld id="{9979A126-5CF1-4036-ABC2-9D63EB07D80E}" type="slidenum">
              <a:rPr lang="en" smtClean="0"/>
              <a:pPr/>
              <a:t>11</a:t>
            </a:fld>
            <a:endParaRPr lang="en" dirty="0"/>
          </a:p>
        </p:txBody>
      </p:sp>
    </p:spTree>
    <p:extLst>
      <p:ext uri="{BB962C8B-B14F-4D97-AF65-F5344CB8AC3E}">
        <p14:creationId xmlns:p14="http://schemas.microsoft.com/office/powerpoint/2010/main" val="36045378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ctrTitle"/>
          </p:nvPr>
        </p:nvSpPr>
        <p:spPr>
          <a:xfrm>
            <a:off x="321345" y="7717349"/>
            <a:ext cx="13986326" cy="3091995"/>
          </a:xfrm>
          <a:prstGeom prst="rect">
            <a:avLst/>
          </a:prstGeom>
        </p:spPr>
        <p:txBody>
          <a:bodyPr lIns="243737" tIns="243737" rIns="243737" bIns="243737" anchor="t" anchorCtr="0">
            <a:noAutofit/>
          </a:bodyPr>
          <a:lstStyle/>
          <a:p>
            <a:r>
              <a:rPr lang="en-US" sz="15100" dirty="0">
                <a:latin typeface="Trebuchet MS" panose="020B0603020202020204" pitchFamily="34" charset="0"/>
              </a:rPr>
              <a:t>Kubernetes</a:t>
            </a:r>
          </a:p>
        </p:txBody>
      </p:sp>
      <p:sp>
        <p:nvSpPr>
          <p:cNvPr id="223" name="Shape 223"/>
          <p:cNvSpPr txBox="1">
            <a:spLocks noGrp="1"/>
          </p:cNvSpPr>
          <p:nvPr>
            <p:ph type="sldNum" idx="12"/>
          </p:nvPr>
        </p:nvSpPr>
        <p:spPr>
          <a:xfrm>
            <a:off x="20309376" y="12362566"/>
            <a:ext cx="3965367" cy="841381"/>
          </a:xfrm>
          <a:prstGeom prst="rect">
            <a:avLst/>
          </a:prstGeom>
        </p:spPr>
        <p:txBody>
          <a:bodyPr lIns="243737" tIns="243737" rIns="243737" bIns="243737" anchor="ctr" anchorCtr="0">
            <a:noAutofit/>
          </a:bodyPr>
          <a:lstStyle/>
          <a:p>
            <a:fld id="{00000000-1234-1234-1234-123412341234}" type="slidenum">
              <a:rPr lang="en">
                <a:solidFill>
                  <a:srgbClr val="FFFFFF"/>
                </a:solidFill>
              </a:rPr>
              <a:pPr/>
              <a:t>12</a:t>
            </a:fld>
            <a:endParaRPr lang="en">
              <a:solidFill>
                <a:srgbClr val="FFFFFF"/>
              </a:solidFill>
            </a:endParaRPr>
          </a:p>
        </p:txBody>
      </p:sp>
      <p:pic>
        <p:nvPicPr>
          <p:cNvPr id="11266" name="Picture 2" descr="Image result for Kubernetes iCO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0784"/>
            <a:ext cx="7476565" cy="7476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22222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DC64C-E495-4E28-A867-13599219CB30}"/>
              </a:ext>
            </a:extLst>
          </p:cNvPr>
          <p:cNvSpPr>
            <a:spLocks noGrp="1"/>
          </p:cNvSpPr>
          <p:nvPr>
            <p:ph type="title"/>
          </p:nvPr>
        </p:nvSpPr>
        <p:spPr/>
        <p:txBody>
          <a:bodyPr/>
          <a:lstStyle/>
          <a:p>
            <a:r>
              <a:rPr lang="en-US" dirty="0"/>
              <a:t>Kubernetes</a:t>
            </a:r>
          </a:p>
        </p:txBody>
      </p:sp>
      <p:sp>
        <p:nvSpPr>
          <p:cNvPr id="3" name="Content Placeholder 2">
            <a:extLst>
              <a:ext uri="{FF2B5EF4-FFF2-40B4-BE49-F238E27FC236}">
                <a16:creationId xmlns:a16="http://schemas.microsoft.com/office/drawing/2014/main" id="{CBC7E0DD-8D16-470A-B452-3DC9CAA73CE7}"/>
              </a:ext>
            </a:extLst>
          </p:cNvPr>
          <p:cNvSpPr>
            <a:spLocks noGrp="1"/>
          </p:cNvSpPr>
          <p:nvPr>
            <p:ph type="body" idx="1"/>
          </p:nvPr>
        </p:nvSpPr>
        <p:spPr/>
        <p:txBody>
          <a:bodyPr/>
          <a:lstStyle/>
          <a:p>
            <a:r>
              <a:rPr lang="en-US" dirty="0"/>
              <a:t>An open-source system for automating deployment, scaling, and management of containerized applications</a:t>
            </a:r>
          </a:p>
          <a:p>
            <a:endParaRPr lang="en-US" dirty="0"/>
          </a:p>
        </p:txBody>
      </p:sp>
      <p:pic>
        <p:nvPicPr>
          <p:cNvPr id="1025" name="Picture 1" descr="fl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4434" y="6293224"/>
            <a:ext cx="14608783" cy="5385315"/>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idx="12"/>
          </p:nvPr>
        </p:nvSpPr>
        <p:spPr/>
        <p:txBody>
          <a:bodyPr/>
          <a:lstStyle/>
          <a:p>
            <a:fld id="{9979A126-5CF1-4036-ABC2-9D63EB07D80E}" type="slidenum">
              <a:rPr lang="en" smtClean="0"/>
              <a:pPr/>
              <a:t>13</a:t>
            </a:fld>
            <a:endParaRPr lang="en" dirty="0"/>
          </a:p>
        </p:txBody>
      </p:sp>
    </p:spTree>
    <p:extLst>
      <p:ext uri="{BB962C8B-B14F-4D97-AF65-F5344CB8AC3E}">
        <p14:creationId xmlns:p14="http://schemas.microsoft.com/office/powerpoint/2010/main" val="9179379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 calcmode="lin" valueType="num">
                                      <p:cBhvr additive="base">
                                        <p:cTn id="7" dur="500" fill="hold"/>
                                        <p:tgtEl>
                                          <p:spTgt spid="1025"/>
                                        </p:tgtEl>
                                        <p:attrNameLst>
                                          <p:attrName>ppt_x</p:attrName>
                                        </p:attrNameLst>
                                      </p:cBhvr>
                                      <p:tavLst>
                                        <p:tav tm="0">
                                          <p:val>
                                            <p:strVal val="0-#ppt_w/2"/>
                                          </p:val>
                                        </p:tav>
                                        <p:tav tm="100000">
                                          <p:val>
                                            <p:strVal val="#ppt_x"/>
                                          </p:val>
                                        </p:tav>
                                      </p:tavLst>
                                    </p:anim>
                                    <p:anim calcmode="lin" valueType="num">
                                      <p:cBhvr additive="base">
                                        <p:cTn id="8" dur="500" fill="hold"/>
                                        <p:tgtEl>
                                          <p:spTgt spid="10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6BF7E-7C37-4626-A43C-140709868B8B}"/>
              </a:ext>
            </a:extLst>
          </p:cNvPr>
          <p:cNvSpPr>
            <a:spLocks noGrp="1"/>
          </p:cNvSpPr>
          <p:nvPr>
            <p:ph type="title"/>
          </p:nvPr>
        </p:nvSpPr>
        <p:spPr/>
        <p:txBody>
          <a:bodyPr/>
          <a:lstStyle/>
          <a:p>
            <a:r>
              <a:rPr lang="en-US" dirty="0"/>
              <a:t>Pods</a:t>
            </a:r>
          </a:p>
        </p:txBody>
      </p:sp>
      <p:sp>
        <p:nvSpPr>
          <p:cNvPr id="3" name="Content Placeholder 2">
            <a:extLst>
              <a:ext uri="{FF2B5EF4-FFF2-40B4-BE49-F238E27FC236}">
                <a16:creationId xmlns:a16="http://schemas.microsoft.com/office/drawing/2014/main" id="{C8C6D9AB-62E6-4AE0-BC07-DB429E50F7DA}"/>
              </a:ext>
            </a:extLst>
          </p:cNvPr>
          <p:cNvSpPr>
            <a:spLocks noGrp="1"/>
          </p:cNvSpPr>
          <p:nvPr>
            <p:ph type="body" idx="1"/>
          </p:nvPr>
        </p:nvSpPr>
        <p:spPr/>
        <p:txBody>
          <a:bodyPr/>
          <a:lstStyle/>
          <a:p>
            <a:r>
              <a:rPr lang="en-US" dirty="0"/>
              <a:t>Smallest deployable units of computing that can be created and managed in Kubernetes.</a:t>
            </a:r>
          </a:p>
          <a:p>
            <a:endParaRPr lang="en-US" dirty="0"/>
          </a:p>
          <a:p>
            <a:endParaRPr lang="en-US" dirty="0"/>
          </a:p>
          <a:p>
            <a:endParaRPr lang="en-US" dirty="0"/>
          </a:p>
        </p:txBody>
      </p:sp>
      <p:grpSp>
        <p:nvGrpSpPr>
          <p:cNvPr id="11" name="Group 10"/>
          <p:cNvGrpSpPr/>
          <p:nvPr/>
        </p:nvGrpSpPr>
        <p:grpSpPr>
          <a:xfrm>
            <a:off x="7092390" y="5332046"/>
            <a:ext cx="10192870" cy="7517738"/>
            <a:chOff x="7422777" y="5036211"/>
            <a:chExt cx="10192870" cy="7517738"/>
          </a:xfrm>
        </p:grpSpPr>
        <p:pic>
          <p:nvPicPr>
            <p:cNvPr id="4" name="Picture 3">
              <a:extLst>
                <a:ext uri="{FF2B5EF4-FFF2-40B4-BE49-F238E27FC236}">
                  <a16:creationId xmlns:a16="http://schemas.microsoft.com/office/drawing/2014/main" id="{4A1F3D2F-6482-4B3D-925A-600F1EE71F76}"/>
                </a:ext>
              </a:extLst>
            </p:cNvPr>
            <p:cNvPicPr>
              <a:picLocks noChangeAspect="1"/>
            </p:cNvPicPr>
            <p:nvPr/>
          </p:nvPicPr>
          <p:blipFill rotWithShape="1">
            <a:blip r:embed="rId2"/>
            <a:srcRect l="9637" t="26929" r="18021" b="3397"/>
            <a:stretch/>
          </p:blipFill>
          <p:spPr>
            <a:xfrm>
              <a:off x="7640031" y="7281110"/>
              <a:ext cx="9758362" cy="5272839"/>
            </a:xfrm>
            <a:prstGeom prst="rect">
              <a:avLst/>
            </a:prstGeom>
          </p:spPr>
        </p:pic>
        <p:sp>
          <p:nvSpPr>
            <p:cNvPr id="9" name="Rectangle 8"/>
            <p:cNvSpPr/>
            <p:nvPr/>
          </p:nvSpPr>
          <p:spPr>
            <a:xfrm>
              <a:off x="8955741" y="5036211"/>
              <a:ext cx="7126942" cy="139849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4400" b="1" dirty="0">
                  <a:latin typeface="Trebuchet MS" panose="020B0603020202020204" pitchFamily="34" charset="0"/>
                </a:rPr>
                <a:t>Kubernetes Pods</a:t>
              </a:r>
            </a:p>
          </p:txBody>
        </p:sp>
        <p:sp>
          <p:nvSpPr>
            <p:cNvPr id="10" name="TextBox 9"/>
            <p:cNvSpPr txBox="1"/>
            <p:nvPr/>
          </p:nvSpPr>
          <p:spPr>
            <a:xfrm>
              <a:off x="7422777" y="6434705"/>
              <a:ext cx="10192870" cy="646331"/>
            </a:xfrm>
            <a:prstGeom prst="rect">
              <a:avLst/>
            </a:prstGeom>
            <a:noFill/>
          </p:spPr>
          <p:txBody>
            <a:bodyPr wrap="square" rtlCol="0">
              <a:spAutoFit/>
            </a:bodyPr>
            <a:lstStyle/>
            <a:p>
              <a:pPr algn="ctr"/>
              <a:r>
                <a:rPr lang="en-US" b="1" dirty="0">
                  <a:solidFill>
                    <a:srgbClr val="3D4E64"/>
                  </a:solidFill>
                  <a:latin typeface="Trebuchet MS" panose="020B0603020202020204" pitchFamily="34" charset="0"/>
                </a:rPr>
                <a:t>Collections of containers that co-scheduled</a:t>
              </a:r>
            </a:p>
          </p:txBody>
        </p:sp>
      </p:grpSp>
      <p:sp>
        <p:nvSpPr>
          <p:cNvPr id="12" name="Slide Number Placeholder 11"/>
          <p:cNvSpPr>
            <a:spLocks noGrp="1"/>
          </p:cNvSpPr>
          <p:nvPr>
            <p:ph type="sldNum" idx="12"/>
          </p:nvPr>
        </p:nvSpPr>
        <p:spPr/>
        <p:txBody>
          <a:bodyPr/>
          <a:lstStyle/>
          <a:p>
            <a:fld id="{9979A126-5CF1-4036-ABC2-9D63EB07D80E}" type="slidenum">
              <a:rPr lang="en" smtClean="0"/>
              <a:pPr/>
              <a:t>14</a:t>
            </a:fld>
            <a:endParaRPr lang="en" dirty="0"/>
          </a:p>
        </p:txBody>
      </p:sp>
    </p:spTree>
    <p:extLst>
      <p:ext uri="{BB962C8B-B14F-4D97-AF65-F5344CB8AC3E}">
        <p14:creationId xmlns:p14="http://schemas.microsoft.com/office/powerpoint/2010/main" val="39861301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03FFA-1BD2-40AE-94A3-D9CD10E705D6}"/>
              </a:ext>
            </a:extLst>
          </p:cNvPr>
          <p:cNvSpPr>
            <a:spLocks noGrp="1"/>
          </p:cNvSpPr>
          <p:nvPr>
            <p:ph type="title"/>
          </p:nvPr>
        </p:nvSpPr>
        <p:spPr/>
        <p:txBody>
          <a:bodyPr/>
          <a:lstStyle/>
          <a:p>
            <a:r>
              <a:rPr lang="en-US" dirty="0"/>
              <a:t>Deployment</a:t>
            </a:r>
          </a:p>
        </p:txBody>
      </p:sp>
      <p:sp>
        <p:nvSpPr>
          <p:cNvPr id="3" name="Content Placeholder 2">
            <a:extLst>
              <a:ext uri="{FF2B5EF4-FFF2-40B4-BE49-F238E27FC236}">
                <a16:creationId xmlns:a16="http://schemas.microsoft.com/office/drawing/2014/main" id="{5AE9B071-FA98-41A3-AED0-3A6BE9CE30CA}"/>
              </a:ext>
            </a:extLst>
          </p:cNvPr>
          <p:cNvSpPr>
            <a:spLocks noGrp="1"/>
          </p:cNvSpPr>
          <p:nvPr>
            <p:ph type="body" idx="1"/>
          </p:nvPr>
        </p:nvSpPr>
        <p:spPr>
          <a:xfrm>
            <a:off x="174628" y="5812537"/>
            <a:ext cx="22117431" cy="8388000"/>
          </a:xfrm>
        </p:spPr>
        <p:txBody>
          <a:bodyPr/>
          <a:lstStyle/>
          <a:p>
            <a:r>
              <a:rPr lang="en-US" dirty="0"/>
              <a:t>Describe a desired state in a Deployment object</a:t>
            </a:r>
          </a:p>
          <a:p>
            <a:r>
              <a:rPr lang="en-US" dirty="0"/>
              <a:t>Deployment controller changes the actual state to the desired state at a controlled rate</a:t>
            </a:r>
          </a:p>
        </p:txBody>
      </p:sp>
      <p:sp>
        <p:nvSpPr>
          <p:cNvPr id="8" name="Slide Number Placeholder 7"/>
          <p:cNvSpPr>
            <a:spLocks noGrp="1"/>
          </p:cNvSpPr>
          <p:nvPr>
            <p:ph type="sldNum" idx="12"/>
          </p:nvPr>
        </p:nvSpPr>
        <p:spPr/>
        <p:txBody>
          <a:bodyPr/>
          <a:lstStyle/>
          <a:p>
            <a:fld id="{9979A126-5CF1-4036-ABC2-9D63EB07D80E}" type="slidenum">
              <a:rPr lang="en" smtClean="0"/>
              <a:pPr/>
              <a:t>15</a:t>
            </a:fld>
            <a:endParaRPr lang="en" dirty="0"/>
          </a:p>
        </p:txBody>
      </p:sp>
      <p:pic>
        <p:nvPicPr>
          <p:cNvPr id="1028" name="Picture 4" descr="Image result for Deployment object i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7943" y="7050799"/>
            <a:ext cx="4876800" cy="4876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31060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194E9-AF16-4548-9E0E-9E00194BA512}"/>
              </a:ext>
            </a:extLst>
          </p:cNvPr>
          <p:cNvSpPr>
            <a:spLocks noGrp="1"/>
          </p:cNvSpPr>
          <p:nvPr>
            <p:ph type="title"/>
          </p:nvPr>
        </p:nvSpPr>
        <p:spPr/>
        <p:txBody>
          <a:bodyPr/>
          <a:lstStyle/>
          <a:p>
            <a:r>
              <a:rPr lang="en-US" dirty="0"/>
              <a:t>Service</a:t>
            </a:r>
          </a:p>
        </p:txBody>
      </p:sp>
      <p:sp>
        <p:nvSpPr>
          <p:cNvPr id="3" name="Content Placeholder 2">
            <a:extLst>
              <a:ext uri="{FF2B5EF4-FFF2-40B4-BE49-F238E27FC236}">
                <a16:creationId xmlns:a16="http://schemas.microsoft.com/office/drawing/2014/main" id="{7DFD7A4B-5012-4B29-AA0B-E1F4781A7510}"/>
              </a:ext>
            </a:extLst>
          </p:cNvPr>
          <p:cNvSpPr>
            <a:spLocks noGrp="1"/>
          </p:cNvSpPr>
          <p:nvPr>
            <p:ph type="body" idx="1"/>
          </p:nvPr>
        </p:nvSpPr>
        <p:spPr/>
        <p:txBody>
          <a:bodyPr/>
          <a:lstStyle/>
          <a:p>
            <a:r>
              <a:rPr lang="en-US" dirty="0"/>
              <a:t>Kubernetes Service is an abstraction which defines a logical set of Pods</a:t>
            </a:r>
          </a:p>
          <a:p>
            <a:r>
              <a:rPr lang="en-US" dirty="0"/>
              <a:t>Use it to load balance among Pods</a:t>
            </a:r>
          </a:p>
        </p:txBody>
      </p:sp>
      <p:grpSp>
        <p:nvGrpSpPr>
          <p:cNvPr id="40" name="Group 39"/>
          <p:cNvGrpSpPr/>
          <p:nvPr/>
        </p:nvGrpSpPr>
        <p:grpSpPr>
          <a:xfrm>
            <a:off x="5220929" y="4778478"/>
            <a:ext cx="12683614" cy="8731045"/>
            <a:chOff x="3709743" y="4468318"/>
            <a:chExt cx="14771189" cy="9157130"/>
          </a:xfrm>
        </p:grpSpPr>
        <p:sp>
          <p:nvSpPr>
            <p:cNvPr id="9" name="Rectangle 8"/>
            <p:cNvSpPr/>
            <p:nvPr/>
          </p:nvSpPr>
          <p:spPr>
            <a:xfrm>
              <a:off x="13105967" y="4468318"/>
              <a:ext cx="3738282" cy="1048871"/>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b="1" dirty="0">
                  <a:latin typeface="Trebuchet MS" panose="020B0603020202020204" pitchFamily="34" charset="0"/>
                </a:rPr>
                <a:t>apiserver</a:t>
              </a:r>
            </a:p>
          </p:txBody>
        </p:sp>
        <p:sp>
          <p:nvSpPr>
            <p:cNvPr id="11" name="Rectangle 10"/>
            <p:cNvSpPr/>
            <p:nvPr/>
          </p:nvSpPr>
          <p:spPr>
            <a:xfrm>
              <a:off x="13105967" y="6684728"/>
              <a:ext cx="3738282" cy="104887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a:latin typeface="Trebuchet MS" panose="020B0603020202020204" pitchFamily="34" charset="0"/>
                </a:rPr>
                <a:t>Kube-Proxy</a:t>
              </a:r>
            </a:p>
          </p:txBody>
        </p:sp>
        <p:sp>
          <p:nvSpPr>
            <p:cNvPr id="12" name="Rectangle 11"/>
            <p:cNvSpPr/>
            <p:nvPr/>
          </p:nvSpPr>
          <p:spPr>
            <a:xfrm>
              <a:off x="5182018" y="6684729"/>
              <a:ext cx="3738282" cy="104887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a:latin typeface="Trebuchet MS" panose="020B0603020202020204" pitchFamily="34" charset="0"/>
                </a:rPr>
                <a:t>Client</a:t>
              </a:r>
            </a:p>
          </p:txBody>
        </p:sp>
        <p:sp>
          <p:nvSpPr>
            <p:cNvPr id="13" name="Cloud 12"/>
            <p:cNvSpPr/>
            <p:nvPr/>
          </p:nvSpPr>
          <p:spPr>
            <a:xfrm>
              <a:off x="8920300" y="7830479"/>
              <a:ext cx="4177439" cy="2339788"/>
            </a:xfrm>
            <a:prstGeom prst="cloud">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b="1" dirty="0">
                  <a:latin typeface="Trebuchet MS" panose="020B0603020202020204" pitchFamily="34" charset="0"/>
                </a:rPr>
                <a:t>Service IP</a:t>
              </a:r>
            </a:p>
            <a:p>
              <a:pPr algn="ctr"/>
              <a:r>
                <a:rPr lang="en-US" b="1" dirty="0">
                  <a:latin typeface="Trebuchet MS" panose="020B0603020202020204" pitchFamily="34" charset="0"/>
                </a:rPr>
                <a:t>(iptables)</a:t>
              </a:r>
            </a:p>
          </p:txBody>
        </p:sp>
        <p:sp>
          <p:nvSpPr>
            <p:cNvPr id="14" name="Rectangle 13"/>
            <p:cNvSpPr/>
            <p:nvPr/>
          </p:nvSpPr>
          <p:spPr>
            <a:xfrm>
              <a:off x="3709743" y="11190363"/>
              <a:ext cx="4554937" cy="243508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lnSpc>
                  <a:spcPct val="150000"/>
                </a:lnSpc>
              </a:pPr>
              <a:r>
                <a:rPr lang="en-US" b="1" dirty="0">
                  <a:latin typeface="Trebuchet MS" panose="020B0603020202020204" pitchFamily="34" charset="0"/>
                </a:rPr>
                <a:t>Backend Pod 1</a:t>
              </a:r>
            </a:p>
            <a:p>
              <a:r>
                <a:rPr lang="en-US" sz="3200" dirty="0">
                  <a:latin typeface="Trebuchet MS" panose="020B0603020202020204" pitchFamily="34" charset="0"/>
                </a:rPr>
                <a:t>labels: app = MyApp</a:t>
              </a:r>
            </a:p>
            <a:p>
              <a:r>
                <a:rPr lang="en-US" sz="3200" dirty="0">
                  <a:latin typeface="Trebuchet MS" panose="020B0603020202020204" pitchFamily="34" charset="0"/>
                </a:rPr>
                <a:t>port: 9376</a:t>
              </a:r>
            </a:p>
          </p:txBody>
        </p:sp>
        <p:sp>
          <p:nvSpPr>
            <p:cNvPr id="15" name="Rectangle 14"/>
            <p:cNvSpPr/>
            <p:nvPr/>
          </p:nvSpPr>
          <p:spPr>
            <a:xfrm>
              <a:off x="8731550" y="11190363"/>
              <a:ext cx="4554937" cy="243508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lnSpc>
                  <a:spcPct val="150000"/>
                </a:lnSpc>
              </a:pPr>
              <a:r>
                <a:rPr lang="en-US" b="1" dirty="0">
                  <a:latin typeface="Trebuchet MS" panose="020B0603020202020204" pitchFamily="34" charset="0"/>
                </a:rPr>
                <a:t>Backend Pod 2</a:t>
              </a:r>
            </a:p>
            <a:p>
              <a:r>
                <a:rPr lang="en-US" sz="3200" dirty="0">
                  <a:latin typeface="Trebuchet MS" panose="020B0603020202020204" pitchFamily="34" charset="0"/>
                </a:rPr>
                <a:t>labels: app = MyApp</a:t>
              </a:r>
            </a:p>
            <a:p>
              <a:r>
                <a:rPr lang="en-US" sz="3200" dirty="0">
                  <a:latin typeface="Trebuchet MS" panose="020B0603020202020204" pitchFamily="34" charset="0"/>
                </a:rPr>
                <a:t>port: 9376</a:t>
              </a:r>
            </a:p>
          </p:txBody>
        </p:sp>
        <p:sp>
          <p:nvSpPr>
            <p:cNvPr id="16" name="Rectangle 15"/>
            <p:cNvSpPr/>
            <p:nvPr/>
          </p:nvSpPr>
          <p:spPr>
            <a:xfrm>
              <a:off x="13925995" y="11190362"/>
              <a:ext cx="4554937" cy="2435086"/>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lnSpc>
                  <a:spcPct val="150000"/>
                </a:lnSpc>
              </a:pPr>
              <a:r>
                <a:rPr lang="en-US" b="1" dirty="0">
                  <a:latin typeface="Trebuchet MS" panose="020B0603020202020204" pitchFamily="34" charset="0"/>
                </a:rPr>
                <a:t>Backend Pod 3</a:t>
              </a:r>
            </a:p>
            <a:p>
              <a:r>
                <a:rPr lang="en-US" sz="3200" dirty="0">
                  <a:latin typeface="Trebuchet MS" panose="020B0603020202020204" pitchFamily="34" charset="0"/>
                </a:rPr>
                <a:t>labels: app = MyApp</a:t>
              </a:r>
            </a:p>
            <a:p>
              <a:r>
                <a:rPr lang="en-US" sz="3200" dirty="0">
                  <a:latin typeface="Trebuchet MS" panose="020B0603020202020204" pitchFamily="34" charset="0"/>
                </a:rPr>
                <a:t>port: 9376</a:t>
              </a:r>
            </a:p>
          </p:txBody>
        </p:sp>
        <p:cxnSp>
          <p:nvCxnSpPr>
            <p:cNvPr id="18" name="Straight Arrow Connector 17"/>
            <p:cNvCxnSpPr>
              <a:stCxn id="11" idx="2"/>
              <a:endCxn id="13" idx="0"/>
            </p:cNvCxnSpPr>
            <p:nvPr/>
          </p:nvCxnSpPr>
          <p:spPr>
            <a:xfrm flipH="1">
              <a:off x="13094258" y="7733600"/>
              <a:ext cx="1880850" cy="1266773"/>
            </a:xfrm>
            <a:prstGeom prst="straightConnector1">
              <a:avLst/>
            </a:prstGeom>
            <a:ln w="57150">
              <a:solidFill>
                <a:srgbClr val="3D4E64"/>
              </a:solidFill>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a:stCxn id="12" idx="2"/>
              <a:endCxn id="13" idx="2"/>
            </p:cNvCxnSpPr>
            <p:nvPr/>
          </p:nvCxnSpPr>
          <p:spPr>
            <a:xfrm>
              <a:off x="7051159" y="7733600"/>
              <a:ext cx="1882099" cy="1266773"/>
            </a:xfrm>
            <a:prstGeom prst="straightConnector1">
              <a:avLst/>
            </a:prstGeom>
            <a:ln w="57150">
              <a:solidFill>
                <a:srgbClr val="3D4E64"/>
              </a:solidFill>
              <a:tailEnd type="triangle"/>
            </a:ln>
          </p:spPr>
          <p:style>
            <a:lnRef idx="3">
              <a:schemeClr val="dk1"/>
            </a:lnRef>
            <a:fillRef idx="0">
              <a:schemeClr val="dk1"/>
            </a:fillRef>
            <a:effectRef idx="2">
              <a:schemeClr val="dk1"/>
            </a:effectRef>
            <a:fontRef idx="minor">
              <a:schemeClr val="tx1"/>
            </a:fontRef>
          </p:style>
        </p:cxnSp>
        <p:cxnSp>
          <p:nvCxnSpPr>
            <p:cNvPr id="22" name="Elbow Connector 21"/>
            <p:cNvCxnSpPr>
              <a:stCxn id="13" idx="1"/>
              <a:endCxn id="14" idx="0"/>
            </p:cNvCxnSpPr>
            <p:nvPr/>
          </p:nvCxnSpPr>
          <p:spPr>
            <a:xfrm rot="5400000">
              <a:off x="7986823" y="8168165"/>
              <a:ext cx="1022587" cy="5021808"/>
            </a:xfrm>
            <a:prstGeom prst="bentConnector3">
              <a:avLst>
                <a:gd name="adj1" fmla="val 50000"/>
              </a:avLst>
            </a:prstGeom>
            <a:ln w="57150">
              <a:solidFill>
                <a:srgbClr val="3D4E64"/>
              </a:solidFill>
              <a:tailEnd type="triangle"/>
            </a:ln>
          </p:spPr>
          <p:style>
            <a:lnRef idx="3">
              <a:schemeClr val="dk1"/>
            </a:lnRef>
            <a:fillRef idx="0">
              <a:schemeClr val="dk1"/>
            </a:fillRef>
            <a:effectRef idx="2">
              <a:schemeClr val="dk1"/>
            </a:effectRef>
            <a:fontRef idx="minor">
              <a:schemeClr val="tx1"/>
            </a:fontRef>
          </p:style>
        </p:cxnSp>
        <p:cxnSp>
          <p:nvCxnSpPr>
            <p:cNvPr id="24" name="Elbow Connector 23"/>
            <p:cNvCxnSpPr>
              <a:stCxn id="13" idx="1"/>
              <a:endCxn id="16" idx="0"/>
            </p:cNvCxnSpPr>
            <p:nvPr/>
          </p:nvCxnSpPr>
          <p:spPr>
            <a:xfrm rot="16200000" flipH="1">
              <a:off x="13094949" y="8081847"/>
              <a:ext cx="1022587" cy="5194444"/>
            </a:xfrm>
            <a:prstGeom prst="bentConnector3">
              <a:avLst>
                <a:gd name="adj1" fmla="val 50000"/>
              </a:avLst>
            </a:prstGeom>
            <a:ln w="57150">
              <a:solidFill>
                <a:srgbClr val="3D4E64"/>
              </a:solidFill>
              <a:tailEnd type="triangle"/>
            </a:ln>
          </p:spPr>
          <p:style>
            <a:lnRef idx="3">
              <a:schemeClr val="dk1"/>
            </a:lnRef>
            <a:fillRef idx="0">
              <a:schemeClr val="dk1"/>
            </a:fillRef>
            <a:effectRef idx="2">
              <a:schemeClr val="dk1"/>
            </a:effectRef>
            <a:fontRef idx="minor">
              <a:schemeClr val="tx1"/>
            </a:fontRef>
          </p:style>
        </p:cxnSp>
        <p:cxnSp>
          <p:nvCxnSpPr>
            <p:cNvPr id="26" name="Elbow Connector 25"/>
            <p:cNvCxnSpPr>
              <a:stCxn id="13" idx="1"/>
              <a:endCxn id="15" idx="0"/>
            </p:cNvCxnSpPr>
            <p:nvPr/>
          </p:nvCxnSpPr>
          <p:spPr>
            <a:xfrm rot="5400000">
              <a:off x="10497727" y="10679069"/>
              <a:ext cx="1022587" cy="1"/>
            </a:xfrm>
            <a:prstGeom prst="bentConnector3">
              <a:avLst/>
            </a:prstGeom>
            <a:ln w="57150">
              <a:solidFill>
                <a:srgbClr val="3D4E64"/>
              </a:solidFill>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4920344" y="6313713"/>
              <a:ext cx="12276276" cy="3986563"/>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Trebuchet MS" panose="020B0603020202020204" pitchFamily="34" charset="0"/>
              </a:endParaRPr>
            </a:p>
          </p:txBody>
        </p:sp>
        <p:sp>
          <p:nvSpPr>
            <p:cNvPr id="39" name="TextBox 38"/>
            <p:cNvSpPr txBox="1"/>
            <p:nvPr/>
          </p:nvSpPr>
          <p:spPr>
            <a:xfrm>
              <a:off x="15327479" y="9492515"/>
              <a:ext cx="1869141" cy="646331"/>
            </a:xfrm>
            <a:prstGeom prst="rect">
              <a:avLst/>
            </a:prstGeom>
            <a:noFill/>
          </p:spPr>
          <p:txBody>
            <a:bodyPr wrap="square" rtlCol="0">
              <a:spAutoFit/>
            </a:bodyPr>
            <a:lstStyle/>
            <a:p>
              <a:pPr algn="ctr"/>
              <a:r>
                <a:rPr lang="en-US" b="1" dirty="0">
                  <a:latin typeface="Trebuchet MS" panose="020B0603020202020204" pitchFamily="34" charset="0"/>
                </a:rPr>
                <a:t>Node</a:t>
              </a:r>
            </a:p>
          </p:txBody>
        </p:sp>
        <p:cxnSp>
          <p:nvCxnSpPr>
            <p:cNvPr id="37" name="Straight Arrow Connector 36"/>
            <p:cNvCxnSpPr>
              <a:stCxn id="9" idx="2"/>
              <a:endCxn id="11" idx="0"/>
            </p:cNvCxnSpPr>
            <p:nvPr/>
          </p:nvCxnSpPr>
          <p:spPr>
            <a:xfrm>
              <a:off x="14975108" y="5517189"/>
              <a:ext cx="0" cy="1167539"/>
            </a:xfrm>
            <a:prstGeom prst="straightConnector1">
              <a:avLst/>
            </a:prstGeom>
            <a:ln w="57150">
              <a:solidFill>
                <a:srgbClr val="3D4E64"/>
              </a:solidFill>
              <a:tailEnd type="triangle"/>
            </a:ln>
          </p:spPr>
          <p:style>
            <a:lnRef idx="3">
              <a:schemeClr val="dk1"/>
            </a:lnRef>
            <a:fillRef idx="0">
              <a:schemeClr val="dk1"/>
            </a:fillRef>
            <a:effectRef idx="2">
              <a:schemeClr val="dk1"/>
            </a:effectRef>
            <a:fontRef idx="minor">
              <a:schemeClr val="tx1"/>
            </a:fontRef>
          </p:style>
        </p:cxnSp>
      </p:grpSp>
      <p:sp>
        <p:nvSpPr>
          <p:cNvPr id="42" name="Slide Number Placeholder 41"/>
          <p:cNvSpPr>
            <a:spLocks noGrp="1"/>
          </p:cNvSpPr>
          <p:nvPr>
            <p:ph type="sldNum" idx="12"/>
          </p:nvPr>
        </p:nvSpPr>
        <p:spPr/>
        <p:txBody>
          <a:bodyPr/>
          <a:lstStyle/>
          <a:p>
            <a:fld id="{9979A126-5CF1-4036-ABC2-9D63EB07D80E}" type="slidenum">
              <a:rPr lang="en" smtClean="0"/>
              <a:pPr/>
              <a:t>16</a:t>
            </a:fld>
            <a:endParaRPr lang="en" dirty="0"/>
          </a:p>
        </p:txBody>
      </p:sp>
    </p:spTree>
    <p:extLst>
      <p:ext uri="{BB962C8B-B14F-4D97-AF65-F5344CB8AC3E}">
        <p14:creationId xmlns:p14="http://schemas.microsoft.com/office/powerpoint/2010/main" val="33341454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Service</a:t>
            </a:r>
          </a:p>
        </p:txBody>
      </p:sp>
      <p:grpSp>
        <p:nvGrpSpPr>
          <p:cNvPr id="32" name="Group 31"/>
          <p:cNvGrpSpPr/>
          <p:nvPr/>
        </p:nvGrpSpPr>
        <p:grpSpPr>
          <a:xfrm>
            <a:off x="1209368" y="3695701"/>
            <a:ext cx="21958915" cy="7962900"/>
            <a:chOff x="2418735" y="3695701"/>
            <a:chExt cx="21958915" cy="7962900"/>
          </a:xfrm>
        </p:grpSpPr>
        <p:grpSp>
          <p:nvGrpSpPr>
            <p:cNvPr id="21" name="Group 20"/>
            <p:cNvGrpSpPr/>
            <p:nvPr/>
          </p:nvGrpSpPr>
          <p:grpSpPr>
            <a:xfrm>
              <a:off x="2418735" y="3695701"/>
              <a:ext cx="10420965" cy="7962900"/>
              <a:chOff x="2418735" y="3695700"/>
              <a:chExt cx="11874546" cy="9029699"/>
            </a:xfrm>
          </p:grpSpPr>
          <p:sp>
            <p:nvSpPr>
              <p:cNvPr id="7" name="Rectangle 6"/>
              <p:cNvSpPr/>
              <p:nvPr/>
            </p:nvSpPr>
            <p:spPr>
              <a:xfrm>
                <a:off x="5966769" y="4778908"/>
                <a:ext cx="4778478" cy="159282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4000" b="1" dirty="0">
                    <a:latin typeface="Trebuchet MS" panose="020B0603020202020204" pitchFamily="34" charset="0"/>
                  </a:rPr>
                  <a:t>Service A</a:t>
                </a:r>
              </a:p>
            </p:txBody>
          </p:sp>
          <p:sp>
            <p:nvSpPr>
              <p:cNvPr id="8" name="Rectangle 7"/>
              <p:cNvSpPr/>
              <p:nvPr/>
            </p:nvSpPr>
            <p:spPr>
              <a:xfrm>
                <a:off x="2418735" y="7511921"/>
                <a:ext cx="2949678" cy="188779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latin typeface="Trebuchet MS" panose="020B0603020202020204" pitchFamily="34" charset="0"/>
                  </a:rPr>
                  <a:t>Pod A</a:t>
                </a:r>
              </a:p>
              <a:p>
                <a:pPr algn="ctr"/>
                <a:r>
                  <a:rPr lang="en-US" b="1" dirty="0">
                    <a:latin typeface="Trebuchet MS" panose="020B0603020202020204" pitchFamily="34" charset="0"/>
                  </a:rPr>
                  <a:t>1</a:t>
                </a:r>
              </a:p>
            </p:txBody>
          </p:sp>
          <p:sp>
            <p:nvSpPr>
              <p:cNvPr id="9" name="Rectangle 8"/>
              <p:cNvSpPr/>
              <p:nvPr/>
            </p:nvSpPr>
            <p:spPr>
              <a:xfrm>
                <a:off x="6881169" y="7511921"/>
                <a:ext cx="2949678" cy="188779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latin typeface="Trebuchet MS" panose="020B0603020202020204" pitchFamily="34" charset="0"/>
                  </a:rPr>
                  <a:t>Pod A</a:t>
                </a:r>
              </a:p>
              <a:p>
                <a:pPr algn="ctr"/>
                <a:r>
                  <a:rPr lang="en-US" b="1" dirty="0">
                    <a:latin typeface="Trebuchet MS" panose="020B0603020202020204" pitchFamily="34" charset="0"/>
                  </a:rPr>
                  <a:t>2</a:t>
                </a:r>
              </a:p>
            </p:txBody>
          </p:sp>
          <p:sp>
            <p:nvSpPr>
              <p:cNvPr id="10" name="Rectangle 9"/>
              <p:cNvSpPr/>
              <p:nvPr/>
            </p:nvSpPr>
            <p:spPr>
              <a:xfrm>
                <a:off x="11095702" y="7511921"/>
                <a:ext cx="2949678" cy="188779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latin typeface="Trebuchet MS" panose="020B0603020202020204" pitchFamily="34" charset="0"/>
                  </a:rPr>
                  <a:t>Pod A</a:t>
                </a:r>
              </a:p>
              <a:p>
                <a:pPr algn="ctr"/>
                <a:r>
                  <a:rPr lang="en-US" b="1" dirty="0">
                    <a:latin typeface="Trebuchet MS" panose="020B0603020202020204" pitchFamily="34" charset="0"/>
                  </a:rPr>
                  <a:t>3</a:t>
                </a:r>
              </a:p>
            </p:txBody>
          </p:sp>
          <p:sp>
            <p:nvSpPr>
              <p:cNvPr id="11" name="Rectangle 10"/>
              <p:cNvSpPr/>
              <p:nvPr/>
            </p:nvSpPr>
            <p:spPr>
              <a:xfrm>
                <a:off x="2418735" y="9816002"/>
                <a:ext cx="11874546" cy="290939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b="1" dirty="0">
                    <a:latin typeface="Trebuchet MS" panose="020B0603020202020204" pitchFamily="34" charset="0"/>
                  </a:rPr>
                  <a:t>Deployment A</a:t>
                </a:r>
              </a:p>
              <a:p>
                <a:endParaRPr lang="en-US" dirty="0">
                  <a:latin typeface="Trebuchet MS" panose="020B0603020202020204" pitchFamily="34" charset="0"/>
                </a:endParaRPr>
              </a:p>
              <a:p>
                <a:pPr marL="1104900" indent="-876300">
                  <a:buFont typeface="Wingdings" panose="05000000000000000000" pitchFamily="2" charset="2"/>
                  <a:buChar char="q"/>
                </a:pPr>
                <a:r>
                  <a:rPr lang="en-US" sz="4000" dirty="0">
                    <a:latin typeface="Trebuchet MS" panose="020B0603020202020204" pitchFamily="34" charset="0"/>
                  </a:rPr>
                  <a:t>Select POD A</a:t>
                </a:r>
              </a:p>
              <a:p>
                <a:pPr marL="1104900" indent="-876300">
                  <a:buFont typeface="Wingdings" panose="05000000000000000000" pitchFamily="2" charset="2"/>
                  <a:buChar char="q"/>
                </a:pPr>
                <a:r>
                  <a:rPr lang="en-US" sz="4000" dirty="0">
                    <a:latin typeface="Trebuchet MS" panose="020B0603020202020204" pitchFamily="34" charset="0"/>
                  </a:rPr>
                  <a:t>3 Instance</a:t>
                </a:r>
              </a:p>
            </p:txBody>
          </p:sp>
          <p:cxnSp>
            <p:nvCxnSpPr>
              <p:cNvPr id="13" name="Elbow Connector 12"/>
              <p:cNvCxnSpPr>
                <a:stCxn id="7" idx="2"/>
                <a:endCxn id="8" idx="0"/>
              </p:cNvCxnSpPr>
              <p:nvPr/>
            </p:nvCxnSpPr>
            <p:spPr>
              <a:xfrm rot="5400000">
                <a:off x="5554698" y="4710610"/>
                <a:ext cx="1140187" cy="4462434"/>
              </a:xfrm>
              <a:prstGeom prst="bentConnector3">
                <a:avLst/>
              </a:prstGeom>
              <a:ln w="57150">
                <a:solidFill>
                  <a:srgbClr val="3D4E64"/>
                </a:solidFill>
                <a:tailEnd type="triangle"/>
              </a:ln>
            </p:spPr>
            <p:style>
              <a:lnRef idx="3">
                <a:schemeClr val="dk1"/>
              </a:lnRef>
              <a:fillRef idx="0">
                <a:schemeClr val="dk1"/>
              </a:fillRef>
              <a:effectRef idx="2">
                <a:schemeClr val="dk1"/>
              </a:effectRef>
              <a:fontRef idx="minor">
                <a:schemeClr val="tx1"/>
              </a:fontRef>
            </p:style>
          </p:cxnSp>
          <p:cxnSp>
            <p:nvCxnSpPr>
              <p:cNvPr id="15" name="Elbow Connector 14"/>
              <p:cNvCxnSpPr>
                <a:stCxn id="7" idx="2"/>
                <a:endCxn id="10" idx="0"/>
              </p:cNvCxnSpPr>
              <p:nvPr/>
            </p:nvCxnSpPr>
            <p:spPr>
              <a:xfrm rot="16200000" flipH="1">
                <a:off x="9893181" y="4834560"/>
                <a:ext cx="1140187" cy="4214533"/>
              </a:xfrm>
              <a:prstGeom prst="bentConnector3">
                <a:avLst/>
              </a:prstGeom>
              <a:ln w="57150">
                <a:solidFill>
                  <a:srgbClr val="3D4E64"/>
                </a:solidFill>
                <a:tailEnd type="triangle"/>
              </a:ln>
            </p:spPr>
            <p:style>
              <a:lnRef idx="3">
                <a:schemeClr val="dk1"/>
              </a:lnRef>
              <a:fillRef idx="0">
                <a:schemeClr val="dk1"/>
              </a:fillRef>
              <a:effectRef idx="2">
                <a:schemeClr val="dk1"/>
              </a:effectRef>
              <a:fontRef idx="minor">
                <a:schemeClr val="tx1"/>
              </a:fontRef>
            </p:style>
          </p:cxnSp>
          <p:cxnSp>
            <p:nvCxnSpPr>
              <p:cNvPr id="17" name="Elbow Connector 16"/>
              <p:cNvCxnSpPr>
                <a:stCxn id="7" idx="2"/>
                <a:endCxn id="9" idx="0"/>
              </p:cNvCxnSpPr>
              <p:nvPr/>
            </p:nvCxnSpPr>
            <p:spPr>
              <a:xfrm rot="5400000">
                <a:off x="7785915" y="6941827"/>
                <a:ext cx="1140187" cy="12700"/>
              </a:xfrm>
              <a:prstGeom prst="bentConnector3">
                <a:avLst/>
              </a:prstGeom>
              <a:ln w="57150">
                <a:solidFill>
                  <a:srgbClr val="3D4E64"/>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flipV="1">
                <a:off x="8356008" y="3695700"/>
                <a:ext cx="1" cy="1083208"/>
              </a:xfrm>
              <a:prstGeom prst="straightConnector1">
                <a:avLst/>
              </a:prstGeom>
              <a:ln w="57150">
                <a:solidFill>
                  <a:srgbClr val="3D4E64"/>
                </a:solidFill>
                <a:headEnd type="triangle"/>
                <a:tailEnd type="triangle"/>
              </a:ln>
            </p:spPr>
            <p:style>
              <a:lnRef idx="3">
                <a:schemeClr val="dk1"/>
              </a:lnRef>
              <a:fillRef idx="0">
                <a:schemeClr val="dk1"/>
              </a:fillRef>
              <a:effectRef idx="2">
                <a:schemeClr val="dk1"/>
              </a:effectRef>
              <a:fontRef idx="minor">
                <a:schemeClr val="tx1"/>
              </a:fontRef>
            </p:style>
          </p:cxnSp>
        </p:grpSp>
        <p:grpSp>
          <p:nvGrpSpPr>
            <p:cNvPr id="22" name="Group 21"/>
            <p:cNvGrpSpPr/>
            <p:nvPr/>
          </p:nvGrpSpPr>
          <p:grpSpPr>
            <a:xfrm>
              <a:off x="13956685" y="3695701"/>
              <a:ext cx="10420965" cy="7962900"/>
              <a:chOff x="2418735" y="3695700"/>
              <a:chExt cx="11874546" cy="9029699"/>
            </a:xfrm>
          </p:grpSpPr>
          <p:sp>
            <p:nvSpPr>
              <p:cNvPr id="23" name="Rectangle 22"/>
              <p:cNvSpPr/>
              <p:nvPr/>
            </p:nvSpPr>
            <p:spPr>
              <a:xfrm>
                <a:off x="5966769" y="4778908"/>
                <a:ext cx="4778478" cy="159282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4000" b="1" dirty="0">
                    <a:latin typeface="Trebuchet MS" panose="020B0603020202020204" pitchFamily="34" charset="0"/>
                  </a:rPr>
                  <a:t>Service B</a:t>
                </a:r>
              </a:p>
            </p:txBody>
          </p:sp>
          <p:sp>
            <p:nvSpPr>
              <p:cNvPr id="24" name="Rectangle 23"/>
              <p:cNvSpPr/>
              <p:nvPr/>
            </p:nvSpPr>
            <p:spPr>
              <a:xfrm>
                <a:off x="2418735" y="7511921"/>
                <a:ext cx="2949678" cy="188779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latin typeface="Trebuchet MS" panose="020B0603020202020204" pitchFamily="34" charset="0"/>
                  </a:rPr>
                  <a:t>Pod B</a:t>
                </a:r>
              </a:p>
              <a:p>
                <a:pPr algn="ctr"/>
                <a:r>
                  <a:rPr lang="en-US" b="1" dirty="0">
                    <a:latin typeface="Trebuchet MS" panose="020B0603020202020204" pitchFamily="34" charset="0"/>
                  </a:rPr>
                  <a:t>1</a:t>
                </a:r>
              </a:p>
            </p:txBody>
          </p:sp>
          <p:sp>
            <p:nvSpPr>
              <p:cNvPr id="26" name="Rectangle 25"/>
              <p:cNvSpPr/>
              <p:nvPr/>
            </p:nvSpPr>
            <p:spPr>
              <a:xfrm>
                <a:off x="11095702" y="7511921"/>
                <a:ext cx="2949678" cy="188779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b="1" dirty="0">
                    <a:latin typeface="Trebuchet MS" panose="020B0603020202020204" pitchFamily="34" charset="0"/>
                  </a:rPr>
                  <a:t>Pod B</a:t>
                </a:r>
              </a:p>
              <a:p>
                <a:pPr algn="ctr"/>
                <a:r>
                  <a:rPr lang="en-US" b="1" dirty="0">
                    <a:latin typeface="Trebuchet MS" panose="020B0603020202020204" pitchFamily="34" charset="0"/>
                  </a:rPr>
                  <a:t>2</a:t>
                </a:r>
              </a:p>
            </p:txBody>
          </p:sp>
          <p:sp>
            <p:nvSpPr>
              <p:cNvPr id="27" name="Rectangle 26"/>
              <p:cNvSpPr/>
              <p:nvPr/>
            </p:nvSpPr>
            <p:spPr>
              <a:xfrm>
                <a:off x="2418735" y="9816002"/>
                <a:ext cx="11874546" cy="2909397"/>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b="1" dirty="0">
                    <a:latin typeface="Trebuchet MS" panose="020B0603020202020204" pitchFamily="34" charset="0"/>
                  </a:rPr>
                  <a:t>Deployment B</a:t>
                </a:r>
              </a:p>
              <a:p>
                <a:endParaRPr lang="en-US" dirty="0">
                  <a:latin typeface="Trebuchet MS" panose="020B0603020202020204" pitchFamily="34" charset="0"/>
                </a:endParaRPr>
              </a:p>
              <a:p>
                <a:pPr marL="1104900" indent="-876300">
                  <a:buFont typeface="Wingdings" panose="05000000000000000000" pitchFamily="2" charset="2"/>
                  <a:buChar char="q"/>
                </a:pPr>
                <a:r>
                  <a:rPr lang="en-US" sz="4000" dirty="0">
                    <a:latin typeface="Trebuchet MS" panose="020B0603020202020204" pitchFamily="34" charset="0"/>
                  </a:rPr>
                  <a:t>Select POD B</a:t>
                </a:r>
              </a:p>
              <a:p>
                <a:pPr marL="1104900" indent="-876300">
                  <a:buFont typeface="Wingdings" panose="05000000000000000000" pitchFamily="2" charset="2"/>
                  <a:buChar char="q"/>
                </a:pPr>
                <a:r>
                  <a:rPr lang="en-US" sz="4000" dirty="0">
                    <a:latin typeface="Trebuchet MS" panose="020B0603020202020204" pitchFamily="34" charset="0"/>
                  </a:rPr>
                  <a:t>2 Instance</a:t>
                </a:r>
              </a:p>
            </p:txBody>
          </p:sp>
          <p:cxnSp>
            <p:nvCxnSpPr>
              <p:cNvPr id="28" name="Elbow Connector 27"/>
              <p:cNvCxnSpPr>
                <a:stCxn id="23" idx="2"/>
                <a:endCxn id="24" idx="0"/>
              </p:cNvCxnSpPr>
              <p:nvPr/>
            </p:nvCxnSpPr>
            <p:spPr>
              <a:xfrm rot="5400000">
                <a:off x="5554698" y="4710610"/>
                <a:ext cx="1140187" cy="4462434"/>
              </a:xfrm>
              <a:prstGeom prst="bentConnector3">
                <a:avLst/>
              </a:prstGeom>
              <a:ln w="57150">
                <a:solidFill>
                  <a:srgbClr val="3D4E64"/>
                </a:solidFill>
                <a:tailEnd type="triangle"/>
              </a:ln>
            </p:spPr>
            <p:style>
              <a:lnRef idx="3">
                <a:schemeClr val="dk1"/>
              </a:lnRef>
              <a:fillRef idx="0">
                <a:schemeClr val="dk1"/>
              </a:fillRef>
              <a:effectRef idx="2">
                <a:schemeClr val="dk1"/>
              </a:effectRef>
              <a:fontRef idx="minor">
                <a:schemeClr val="tx1"/>
              </a:fontRef>
            </p:style>
          </p:cxnSp>
          <p:cxnSp>
            <p:nvCxnSpPr>
              <p:cNvPr id="29" name="Elbow Connector 28"/>
              <p:cNvCxnSpPr>
                <a:stCxn id="23" idx="2"/>
                <a:endCxn id="26" idx="0"/>
              </p:cNvCxnSpPr>
              <p:nvPr/>
            </p:nvCxnSpPr>
            <p:spPr>
              <a:xfrm rot="16200000" flipH="1">
                <a:off x="9893181" y="4834560"/>
                <a:ext cx="1140187" cy="4214533"/>
              </a:xfrm>
              <a:prstGeom prst="bentConnector3">
                <a:avLst/>
              </a:prstGeom>
              <a:ln w="57150">
                <a:solidFill>
                  <a:srgbClr val="3D4E64"/>
                </a:solidFill>
                <a:tailEnd type="triangle"/>
              </a:ln>
            </p:spPr>
            <p:style>
              <a:lnRef idx="3">
                <a:schemeClr val="dk1"/>
              </a:lnRef>
              <a:fillRef idx="0">
                <a:schemeClr val="dk1"/>
              </a:fillRef>
              <a:effectRef idx="2">
                <a:schemeClr val="dk1"/>
              </a:effectRef>
              <a:fontRef idx="minor">
                <a:schemeClr val="tx1"/>
              </a:fontRef>
            </p:style>
          </p:cxnSp>
          <p:cxnSp>
            <p:nvCxnSpPr>
              <p:cNvPr id="30" name="Elbow Connector 29"/>
              <p:cNvCxnSpPr>
                <a:stCxn id="23" idx="2"/>
              </p:cNvCxnSpPr>
              <p:nvPr/>
            </p:nvCxnSpPr>
            <p:spPr>
              <a:xfrm rot="5400000">
                <a:off x="7785915" y="6941827"/>
                <a:ext cx="1140187" cy="12700"/>
              </a:xfrm>
              <a:prstGeom prst="bentConnector3">
                <a:avLst/>
              </a:prstGeom>
              <a:ln w="57150">
                <a:solidFill>
                  <a:srgbClr val="3D4E64"/>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flipV="1">
                <a:off x="8356008" y="3695700"/>
                <a:ext cx="1" cy="1083208"/>
              </a:xfrm>
              <a:prstGeom prst="straightConnector1">
                <a:avLst/>
              </a:prstGeom>
              <a:ln w="57150">
                <a:solidFill>
                  <a:srgbClr val="3D4E64"/>
                </a:solidFill>
                <a:headEnd type="triangle"/>
                <a:tailEnd type="triangle"/>
              </a:ln>
            </p:spPr>
            <p:style>
              <a:lnRef idx="3">
                <a:schemeClr val="dk1"/>
              </a:lnRef>
              <a:fillRef idx="0">
                <a:schemeClr val="dk1"/>
              </a:fillRef>
              <a:effectRef idx="2">
                <a:schemeClr val="dk1"/>
              </a:effectRef>
              <a:fontRef idx="minor">
                <a:schemeClr val="tx1"/>
              </a:fontRef>
            </p:style>
          </p:cxnSp>
        </p:grpSp>
      </p:grpSp>
      <p:sp>
        <p:nvSpPr>
          <p:cNvPr id="33" name="Slide Number Placeholder 32"/>
          <p:cNvSpPr>
            <a:spLocks noGrp="1"/>
          </p:cNvSpPr>
          <p:nvPr>
            <p:ph type="sldNum" idx="12"/>
          </p:nvPr>
        </p:nvSpPr>
        <p:spPr/>
        <p:txBody>
          <a:bodyPr/>
          <a:lstStyle/>
          <a:p>
            <a:fld id="{9979A126-5CF1-4036-ABC2-9D63EB07D80E}" type="slidenum">
              <a:rPr lang="en" smtClean="0"/>
              <a:pPr/>
              <a:t>17</a:t>
            </a:fld>
            <a:endParaRPr lang="en" dirty="0"/>
          </a:p>
        </p:txBody>
      </p:sp>
    </p:spTree>
    <p:extLst>
      <p:ext uri="{BB962C8B-B14F-4D97-AF65-F5344CB8AC3E}">
        <p14:creationId xmlns:p14="http://schemas.microsoft.com/office/powerpoint/2010/main" val="24549239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0D781-23BB-444A-A268-8C8A16196FEB}"/>
              </a:ext>
            </a:extLst>
          </p:cNvPr>
          <p:cNvSpPr>
            <a:spLocks noGrp="1"/>
          </p:cNvSpPr>
          <p:nvPr>
            <p:ph type="title"/>
          </p:nvPr>
        </p:nvSpPr>
        <p:spPr/>
        <p:txBody>
          <a:bodyPr/>
          <a:lstStyle/>
          <a:p>
            <a:r>
              <a:rPr lang="en-US" dirty="0"/>
              <a:t>Service Discovery</a:t>
            </a:r>
          </a:p>
        </p:txBody>
      </p:sp>
      <p:sp>
        <p:nvSpPr>
          <p:cNvPr id="3" name="Content Placeholder 2">
            <a:extLst>
              <a:ext uri="{FF2B5EF4-FFF2-40B4-BE49-F238E27FC236}">
                <a16:creationId xmlns:a16="http://schemas.microsoft.com/office/drawing/2014/main" id="{D7191240-B315-4A03-BFC4-476E7A2F7686}"/>
              </a:ext>
            </a:extLst>
          </p:cNvPr>
          <p:cNvSpPr>
            <a:spLocks noGrp="1"/>
          </p:cNvSpPr>
          <p:nvPr>
            <p:ph type="body" idx="1"/>
          </p:nvPr>
        </p:nvSpPr>
        <p:spPr>
          <a:xfrm>
            <a:off x="1069140" y="5107143"/>
            <a:ext cx="22117431" cy="8388000"/>
          </a:xfrm>
        </p:spPr>
        <p:txBody>
          <a:bodyPr/>
          <a:lstStyle/>
          <a:p>
            <a:r>
              <a:rPr lang="en-US" dirty="0"/>
              <a:t>Kubernetes offers a DNS cluster add-on Service that uses </a:t>
            </a:r>
            <a:r>
              <a:rPr lang="en-US" dirty="0" err="1"/>
              <a:t>skydns</a:t>
            </a:r>
            <a:r>
              <a:rPr lang="en-US" dirty="0"/>
              <a:t> to automatically assign DNS names to other Services</a:t>
            </a:r>
          </a:p>
        </p:txBody>
      </p:sp>
      <p:pic>
        <p:nvPicPr>
          <p:cNvPr id="10242" name="Picture 2" descr="Image result for Service Discovery  iCON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48600" y="8612900"/>
            <a:ext cx="3829050" cy="33147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idx="12"/>
          </p:nvPr>
        </p:nvSpPr>
        <p:spPr/>
        <p:txBody>
          <a:bodyPr/>
          <a:lstStyle/>
          <a:p>
            <a:fld id="{9979A126-5CF1-4036-ABC2-9D63EB07D80E}" type="slidenum">
              <a:rPr lang="en" smtClean="0"/>
              <a:pPr/>
              <a:t>18</a:t>
            </a:fld>
            <a:endParaRPr lang="en" dirty="0"/>
          </a:p>
        </p:txBody>
      </p:sp>
    </p:spTree>
    <p:extLst>
      <p:ext uri="{BB962C8B-B14F-4D97-AF65-F5344CB8AC3E}">
        <p14:creationId xmlns:p14="http://schemas.microsoft.com/office/powerpoint/2010/main" val="129832931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a:buNone/>
            </a:pPr>
            <a:r>
              <a:rPr lang="en-US" sz="16600" b="1" dirty="0">
                <a:effectLst>
                  <a:outerShdw blurRad="38100" dist="38100" dir="2700000" algn="tl">
                    <a:srgbClr val="000000">
                      <a:alpha val="43137"/>
                    </a:srgbClr>
                  </a:outerShdw>
                </a:effectLst>
              </a:rPr>
              <a:t>DEMO</a:t>
            </a:r>
          </a:p>
        </p:txBody>
      </p:sp>
      <p:pic>
        <p:nvPicPr>
          <p:cNvPr id="2056" name="Picture 8" descr="Image result for demo ico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4918" y="6264072"/>
            <a:ext cx="5940575" cy="463364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idx="12"/>
          </p:nvPr>
        </p:nvSpPr>
        <p:spPr/>
        <p:txBody>
          <a:bodyPr/>
          <a:lstStyle/>
          <a:p>
            <a:fld id="{00000000-1234-1234-1234-123412341234}" type="slidenum">
              <a:rPr lang="en" smtClean="0"/>
              <a:pPr/>
              <a:t>19</a:t>
            </a:fld>
            <a:endParaRPr lang="en"/>
          </a:p>
        </p:txBody>
      </p:sp>
    </p:spTree>
    <p:extLst>
      <p:ext uri="{BB962C8B-B14F-4D97-AF65-F5344CB8AC3E}">
        <p14:creationId xmlns:p14="http://schemas.microsoft.com/office/powerpoint/2010/main" val="119630558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Agenda</a:t>
            </a:r>
          </a:p>
        </p:txBody>
      </p:sp>
      <p:sp>
        <p:nvSpPr>
          <p:cNvPr id="7" name="Slide Number Placeholder 6"/>
          <p:cNvSpPr>
            <a:spLocks noGrp="1"/>
          </p:cNvSpPr>
          <p:nvPr>
            <p:ph type="sldNum" idx="12"/>
          </p:nvPr>
        </p:nvSpPr>
        <p:spPr/>
        <p:txBody>
          <a:bodyPr/>
          <a:lstStyle/>
          <a:p>
            <a:fld id="{9979A126-5CF1-4036-ABC2-9D63EB07D80E}" type="slidenum">
              <a:rPr lang="en" smtClean="0">
                <a:solidFill>
                  <a:srgbClr val="FFFFFF"/>
                </a:solidFill>
              </a:rPr>
              <a:pPr/>
              <a:t>2</a:t>
            </a:fld>
            <a:endParaRPr lang="en" dirty="0">
              <a:solidFill>
                <a:srgbClr val="FFFFFF"/>
              </a:solidFill>
            </a:endParaRPr>
          </a:p>
        </p:txBody>
      </p:sp>
      <p:grpSp>
        <p:nvGrpSpPr>
          <p:cNvPr id="65" name="Group 64"/>
          <p:cNvGrpSpPr/>
          <p:nvPr/>
        </p:nvGrpSpPr>
        <p:grpSpPr>
          <a:xfrm>
            <a:off x="489203" y="4440821"/>
            <a:ext cx="23829548" cy="5975861"/>
            <a:chOff x="804113" y="4440821"/>
            <a:chExt cx="23829548" cy="5975861"/>
          </a:xfrm>
        </p:grpSpPr>
        <p:sp>
          <p:nvSpPr>
            <p:cNvPr id="66" name="Rectangle 65"/>
            <p:cNvSpPr/>
            <p:nvPr/>
          </p:nvSpPr>
          <p:spPr>
            <a:xfrm>
              <a:off x="1125606" y="4526353"/>
              <a:ext cx="3597987" cy="1206448"/>
            </a:xfrm>
            <a:prstGeom prst="rect">
              <a:avLst/>
            </a:prstGeom>
          </p:spPr>
          <p:txBody>
            <a:bodyPr wrap="square" lIns="219419" tIns="109710" rIns="219419" bIns="109710">
              <a:spAutoFit/>
            </a:bodyPr>
            <a:lstStyle/>
            <a:p>
              <a:r>
                <a:rPr lang="en-US" sz="3200" b="1" dirty="0">
                  <a:solidFill>
                    <a:srgbClr val="263248"/>
                  </a:solidFill>
                  <a:latin typeface="Trebuchet MS" panose="020B0603020202020204" pitchFamily="34" charset="0"/>
                  <a:ea typeface="Open Sans Light" panose="020B0306030504020204" pitchFamily="34" charset="0"/>
                  <a:cs typeface="Lato Regular"/>
                </a:rPr>
                <a:t>What Are MicroServices?</a:t>
              </a:r>
            </a:p>
          </p:txBody>
        </p:sp>
        <p:grpSp>
          <p:nvGrpSpPr>
            <p:cNvPr id="67" name="Group 66"/>
            <p:cNvGrpSpPr/>
            <p:nvPr/>
          </p:nvGrpSpPr>
          <p:grpSpPr>
            <a:xfrm>
              <a:off x="964971" y="4450986"/>
              <a:ext cx="337810" cy="2468879"/>
              <a:chOff x="4650359" y="4196016"/>
              <a:chExt cx="498346" cy="2661615"/>
            </a:xfrm>
            <a:solidFill>
              <a:schemeClr val="accent3">
                <a:lumMod val="60000"/>
                <a:lumOff val="40000"/>
              </a:schemeClr>
            </a:solidFill>
          </p:grpSpPr>
          <p:sp>
            <p:nvSpPr>
              <p:cNvPr id="226" name="AutoShape 54"/>
              <p:cNvSpPr>
                <a:spLocks/>
              </p:cNvSpPr>
              <p:nvPr/>
            </p:nvSpPr>
            <p:spPr bwMode="auto">
              <a:xfrm rot="21599989">
                <a:off x="4650359" y="6524255"/>
                <a:ext cx="498346" cy="333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grpFill/>
              <a:ln>
                <a:noFill/>
              </a:ln>
              <a:effectLst/>
              <a:extLst/>
            </p:spPr>
            <p:txBody>
              <a:bodyPr lIns="38092" tIns="38092" rIns="38092" bIns="38092" anchor="ctr"/>
              <a:lstStyle/>
              <a:p>
                <a:pPr defTabSz="457109">
                  <a:defRPr/>
                </a:pPr>
                <a:endParaRPr lang="es-ES" sz="30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nvGrpSpPr>
              <p:cNvPr id="227" name="Group 226"/>
              <p:cNvGrpSpPr/>
              <p:nvPr/>
            </p:nvGrpSpPr>
            <p:grpSpPr>
              <a:xfrm rot="5400000">
                <a:off x="3782000" y="5124676"/>
                <a:ext cx="2194557" cy="337238"/>
                <a:chOff x="2057401" y="2789807"/>
                <a:chExt cx="822959" cy="126497"/>
              </a:xfrm>
              <a:grpFill/>
            </p:grpSpPr>
            <p:sp>
              <p:nvSpPr>
                <p:cNvPr id="228" name="Oval 227"/>
                <p:cNvSpPr/>
                <p:nvPr/>
              </p:nvSpPr>
              <p:spPr>
                <a:xfrm rot="5400000">
                  <a:off x="2039872" y="2807336"/>
                  <a:ext cx="126497" cy="91440"/>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x-none" dirty="0">
                    <a:solidFill>
                      <a:prstClr val="white"/>
                    </a:solidFill>
                    <a:latin typeface="Trebuchet MS" panose="020B0603020202020204" pitchFamily="34" charset="0"/>
                  </a:endParaRPr>
                </a:p>
              </p:txBody>
            </p:sp>
            <p:cxnSp>
              <p:nvCxnSpPr>
                <p:cNvPr id="229" name="Straight Connector 228"/>
                <p:cNvCxnSpPr/>
                <p:nvPr/>
              </p:nvCxnSpPr>
              <p:spPr>
                <a:xfrm flipV="1">
                  <a:off x="2148840" y="2846070"/>
                  <a:ext cx="731520" cy="0"/>
                </a:xfrm>
                <a:prstGeom prst="line">
                  <a:avLst/>
                </a:prstGeom>
                <a:grpFill/>
                <a:ln w="5715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68" name="AutoShape 10"/>
            <p:cNvSpPr>
              <a:spLocks/>
            </p:cNvSpPr>
            <p:nvPr/>
          </p:nvSpPr>
          <p:spPr bwMode="auto">
            <a:xfrm>
              <a:off x="1089800" y="7273912"/>
              <a:ext cx="3108926" cy="228426"/>
            </a:xfrm>
            <a:prstGeom prst="roundRect">
              <a:avLst>
                <a:gd name="adj" fmla="val 50000"/>
              </a:avLst>
            </a:prstGeom>
            <a:solidFill>
              <a:schemeClr val="accent3">
                <a:lumMod val="60000"/>
                <a:lumOff val="40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nvGrpSpPr>
            <p:cNvPr id="69" name="Group 68"/>
            <p:cNvGrpSpPr/>
            <p:nvPr/>
          </p:nvGrpSpPr>
          <p:grpSpPr>
            <a:xfrm>
              <a:off x="804113" y="7055361"/>
              <a:ext cx="732103" cy="665529"/>
              <a:chOff x="7222994" y="6982392"/>
              <a:chExt cx="960187" cy="960436"/>
            </a:xfrm>
            <a:solidFill>
              <a:schemeClr val="accent3">
                <a:lumMod val="60000"/>
                <a:lumOff val="40000"/>
              </a:schemeClr>
            </a:solidFill>
          </p:grpSpPr>
          <p:sp>
            <p:nvSpPr>
              <p:cNvPr id="224" name="AutoShape 19"/>
              <p:cNvSpPr>
                <a:spLocks/>
              </p:cNvSpPr>
              <p:nvPr/>
            </p:nvSpPr>
            <p:spPr bwMode="auto">
              <a:xfrm>
                <a:off x="7222994" y="6982392"/>
                <a:ext cx="960187"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p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sp>
            <p:nvSpPr>
              <p:cNvPr id="225" name="AutoShape 20"/>
              <p:cNvSpPr>
                <a:spLocks/>
              </p:cNvSpPr>
              <p:nvPr/>
            </p:nvSpPr>
            <p:spPr bwMode="auto">
              <a:xfrm>
                <a:off x="7496033" y="7255500"/>
                <a:ext cx="414109"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sp>
          <p:nvSpPr>
            <p:cNvPr id="70" name="AutoShape 10"/>
            <p:cNvSpPr>
              <a:spLocks/>
            </p:cNvSpPr>
            <p:nvPr/>
          </p:nvSpPr>
          <p:spPr bwMode="auto">
            <a:xfrm>
              <a:off x="3245108" y="7273912"/>
              <a:ext cx="3108926" cy="228426"/>
            </a:xfrm>
            <a:prstGeom prst="roundRect">
              <a:avLst>
                <a:gd name="adj" fmla="val 50000"/>
              </a:avLst>
            </a:prstGeom>
            <a:solidFill>
              <a:schemeClr val="accent2"/>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nvGrpSpPr>
            <p:cNvPr id="71" name="Group 70"/>
            <p:cNvGrpSpPr/>
            <p:nvPr/>
          </p:nvGrpSpPr>
          <p:grpSpPr>
            <a:xfrm>
              <a:off x="3093480" y="7910976"/>
              <a:ext cx="366770" cy="2468880"/>
              <a:chOff x="9673180" y="8053398"/>
              <a:chExt cx="499934" cy="2618123"/>
            </a:xfrm>
          </p:grpSpPr>
          <p:sp>
            <p:nvSpPr>
              <p:cNvPr id="220" name="AutoShape 60"/>
              <p:cNvSpPr>
                <a:spLocks/>
              </p:cNvSpPr>
              <p:nvPr/>
            </p:nvSpPr>
            <p:spPr bwMode="auto">
              <a:xfrm rot="10799989">
                <a:off x="9673180" y="8053398"/>
                <a:ext cx="499934" cy="333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chemeClr val="accent2"/>
              </a:solidFill>
              <a:ln>
                <a:noFill/>
              </a:ln>
              <a:effectLst/>
              <a:extLst/>
            </p:spPr>
            <p:txBody>
              <a:bodyPr lIns="38092" tIns="38092" rIns="38092" bIns="38092" anchor="ctr"/>
              <a:lstStyle/>
              <a:p>
                <a:pPr defTabSz="457109">
                  <a:defRPr/>
                </a:pPr>
                <a:endParaRPr lang="es-ES" sz="30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nvGrpSpPr>
              <p:cNvPr id="221" name="Group 220"/>
              <p:cNvGrpSpPr/>
              <p:nvPr/>
            </p:nvGrpSpPr>
            <p:grpSpPr>
              <a:xfrm rot="16200000">
                <a:off x="8836767" y="9418442"/>
                <a:ext cx="2194560" cy="311597"/>
                <a:chOff x="2057400" y="2785740"/>
                <a:chExt cx="822960" cy="116879"/>
              </a:xfrm>
            </p:grpSpPr>
            <p:sp>
              <p:nvSpPr>
                <p:cNvPr id="222" name="Oval 221"/>
                <p:cNvSpPr/>
                <p:nvPr/>
              </p:nvSpPr>
              <p:spPr>
                <a:xfrm rot="5400000">
                  <a:off x="2044680" y="2798460"/>
                  <a:ext cx="116879" cy="91440"/>
                </a:xfrm>
                <a:prstGeom prst="ellipse">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x-none" dirty="0">
                    <a:solidFill>
                      <a:prstClr val="white"/>
                    </a:solidFill>
                    <a:latin typeface="Trebuchet MS" panose="020B0603020202020204" pitchFamily="34" charset="0"/>
                  </a:endParaRPr>
                </a:p>
              </p:txBody>
            </p:sp>
            <p:cxnSp>
              <p:nvCxnSpPr>
                <p:cNvPr id="223" name="Straight Connector 222"/>
                <p:cNvCxnSpPr/>
                <p:nvPr/>
              </p:nvCxnSpPr>
              <p:spPr>
                <a:xfrm flipV="1">
                  <a:off x="2148840" y="2846070"/>
                  <a:ext cx="731520" cy="0"/>
                </a:xfrm>
                <a:prstGeom prst="line">
                  <a:avLst/>
                </a:prstGeom>
                <a:ln w="5715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76" name="Rectangle 75"/>
            <p:cNvSpPr/>
            <p:nvPr/>
          </p:nvSpPr>
          <p:spPr>
            <a:xfrm>
              <a:off x="3256539" y="9210234"/>
              <a:ext cx="3590404" cy="714005"/>
            </a:xfrm>
            <a:prstGeom prst="rect">
              <a:avLst/>
            </a:prstGeom>
          </p:spPr>
          <p:txBody>
            <a:bodyPr wrap="square" lIns="219419" tIns="109710" rIns="219419" bIns="109710">
              <a:spAutoFit/>
            </a:bodyPr>
            <a:lstStyle/>
            <a:p>
              <a:r>
                <a:rPr lang="en-US" sz="3200" b="1" dirty="0">
                  <a:solidFill>
                    <a:srgbClr val="263248"/>
                  </a:solidFill>
                  <a:latin typeface="Trebuchet MS" panose="020B0603020202020204" pitchFamily="34" charset="0"/>
                  <a:ea typeface="Open Sans Light" panose="020B0306030504020204" pitchFamily="34" charset="0"/>
                  <a:cs typeface="Lato Regular"/>
                </a:rPr>
                <a:t>Key Benefits</a:t>
              </a:r>
            </a:p>
          </p:txBody>
        </p:sp>
        <p:grpSp>
          <p:nvGrpSpPr>
            <p:cNvPr id="77" name="Group 76"/>
            <p:cNvGrpSpPr/>
            <p:nvPr/>
          </p:nvGrpSpPr>
          <p:grpSpPr>
            <a:xfrm>
              <a:off x="2904130" y="7032949"/>
              <a:ext cx="760492" cy="710353"/>
              <a:chOff x="7222994" y="6982392"/>
              <a:chExt cx="960187" cy="960436"/>
            </a:xfrm>
          </p:grpSpPr>
          <p:sp>
            <p:nvSpPr>
              <p:cNvPr id="218" name="AutoShape 19"/>
              <p:cNvSpPr>
                <a:spLocks/>
              </p:cNvSpPr>
              <p:nvPr/>
            </p:nvSpPr>
            <p:spPr bwMode="auto">
              <a:xfrm>
                <a:off x="7222994" y="6982392"/>
                <a:ext cx="960187"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accent2"/>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sp>
            <p:nvSpPr>
              <p:cNvPr id="219" name="AutoShape 20"/>
              <p:cNvSpPr>
                <a:spLocks/>
              </p:cNvSpPr>
              <p:nvPr/>
            </p:nvSpPr>
            <p:spPr bwMode="auto">
              <a:xfrm>
                <a:off x="7496033" y="7255500"/>
                <a:ext cx="414109"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grpSp>
          <p:nvGrpSpPr>
            <p:cNvPr id="79" name="Group 78"/>
            <p:cNvGrpSpPr/>
            <p:nvPr/>
          </p:nvGrpSpPr>
          <p:grpSpPr>
            <a:xfrm>
              <a:off x="5209974" y="4450986"/>
              <a:ext cx="337810" cy="2468879"/>
              <a:chOff x="4650359" y="4196016"/>
              <a:chExt cx="498346" cy="2661615"/>
            </a:xfrm>
            <a:solidFill>
              <a:schemeClr val="accent4">
                <a:lumMod val="75000"/>
              </a:schemeClr>
            </a:solidFill>
          </p:grpSpPr>
          <p:sp>
            <p:nvSpPr>
              <p:cNvPr id="214" name="AutoShape 54"/>
              <p:cNvSpPr>
                <a:spLocks/>
              </p:cNvSpPr>
              <p:nvPr/>
            </p:nvSpPr>
            <p:spPr bwMode="auto">
              <a:xfrm rot="21599989">
                <a:off x="4650359" y="6524255"/>
                <a:ext cx="498346" cy="333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grpFill/>
              <a:ln>
                <a:noFill/>
              </a:ln>
              <a:effectLst/>
              <a:extLst/>
            </p:spPr>
            <p:txBody>
              <a:bodyPr lIns="38092" tIns="38092" rIns="38092" bIns="38092" anchor="ctr"/>
              <a:lstStyle/>
              <a:p>
                <a:pPr defTabSz="457109">
                  <a:defRPr/>
                </a:pPr>
                <a:endParaRPr lang="es-ES" sz="30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nvGrpSpPr>
              <p:cNvPr id="215" name="Group 214"/>
              <p:cNvGrpSpPr/>
              <p:nvPr/>
            </p:nvGrpSpPr>
            <p:grpSpPr>
              <a:xfrm rot="5400000">
                <a:off x="3810108" y="5124676"/>
                <a:ext cx="2194557" cy="337238"/>
                <a:chOff x="2057401" y="2779264"/>
                <a:chExt cx="822959" cy="126497"/>
              </a:xfrm>
              <a:grpFill/>
            </p:grpSpPr>
            <p:sp>
              <p:nvSpPr>
                <p:cNvPr id="216" name="Oval 215"/>
                <p:cNvSpPr/>
                <p:nvPr/>
              </p:nvSpPr>
              <p:spPr>
                <a:xfrm rot="5400000">
                  <a:off x="2039872" y="2796793"/>
                  <a:ext cx="126497" cy="91440"/>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x-none" dirty="0">
                    <a:solidFill>
                      <a:prstClr val="white"/>
                    </a:solidFill>
                    <a:latin typeface="Trebuchet MS" panose="020B0603020202020204" pitchFamily="34" charset="0"/>
                  </a:endParaRPr>
                </a:p>
              </p:txBody>
            </p:sp>
            <p:cxnSp>
              <p:nvCxnSpPr>
                <p:cNvPr id="217" name="Straight Connector 216"/>
                <p:cNvCxnSpPr/>
                <p:nvPr/>
              </p:nvCxnSpPr>
              <p:spPr>
                <a:xfrm flipV="1">
                  <a:off x="2148840" y="2846070"/>
                  <a:ext cx="731520" cy="0"/>
                </a:xfrm>
                <a:prstGeom prst="line">
                  <a:avLst/>
                </a:prstGeom>
                <a:grpFill/>
                <a:ln w="5715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80" name="AutoShape 10"/>
            <p:cNvSpPr>
              <a:spLocks/>
            </p:cNvSpPr>
            <p:nvPr/>
          </p:nvSpPr>
          <p:spPr bwMode="auto">
            <a:xfrm>
              <a:off x="5275809" y="7273912"/>
              <a:ext cx="3108926" cy="228426"/>
            </a:xfrm>
            <a:prstGeom prst="roundRect">
              <a:avLst>
                <a:gd name="adj" fmla="val 50000"/>
              </a:avLst>
            </a:prstGeom>
            <a:solidFill>
              <a:schemeClr val="accent4">
                <a:lumMod val="7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nvGrpSpPr>
            <p:cNvPr id="81" name="Group 80"/>
            <p:cNvGrpSpPr/>
            <p:nvPr/>
          </p:nvGrpSpPr>
          <p:grpSpPr>
            <a:xfrm>
              <a:off x="4990122" y="7055361"/>
              <a:ext cx="732103" cy="665529"/>
              <a:chOff x="7222994" y="6982392"/>
              <a:chExt cx="960187" cy="960436"/>
            </a:xfrm>
            <a:solidFill>
              <a:schemeClr val="accent4">
                <a:lumMod val="75000"/>
              </a:schemeClr>
            </a:solidFill>
          </p:grpSpPr>
          <p:sp>
            <p:nvSpPr>
              <p:cNvPr id="212" name="AutoShape 19"/>
              <p:cNvSpPr>
                <a:spLocks/>
              </p:cNvSpPr>
              <p:nvPr/>
            </p:nvSpPr>
            <p:spPr bwMode="auto">
              <a:xfrm>
                <a:off x="7222994" y="6982392"/>
                <a:ext cx="960187"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p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sp>
            <p:nvSpPr>
              <p:cNvPr id="213" name="AutoShape 20"/>
              <p:cNvSpPr>
                <a:spLocks/>
              </p:cNvSpPr>
              <p:nvPr/>
            </p:nvSpPr>
            <p:spPr bwMode="auto">
              <a:xfrm>
                <a:off x="7496033" y="7255500"/>
                <a:ext cx="414109"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sp>
          <p:nvSpPr>
            <p:cNvPr id="82" name="AutoShape 10"/>
            <p:cNvSpPr>
              <a:spLocks/>
            </p:cNvSpPr>
            <p:nvPr/>
          </p:nvSpPr>
          <p:spPr bwMode="auto">
            <a:xfrm>
              <a:off x="7544056" y="7273912"/>
              <a:ext cx="3108926" cy="228426"/>
            </a:xfrm>
            <a:prstGeom prst="roundRect">
              <a:avLst>
                <a:gd name="adj" fmla="val 50000"/>
              </a:avLst>
            </a:prstGeom>
            <a:solidFill>
              <a:schemeClr val="accent1">
                <a:lumMod val="7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nvGrpSpPr>
            <p:cNvPr id="83" name="Group 82"/>
            <p:cNvGrpSpPr/>
            <p:nvPr/>
          </p:nvGrpSpPr>
          <p:grpSpPr>
            <a:xfrm>
              <a:off x="7203078" y="7032949"/>
              <a:ext cx="760492" cy="710353"/>
              <a:chOff x="7222994" y="6982392"/>
              <a:chExt cx="960187" cy="960436"/>
            </a:xfrm>
            <a:solidFill>
              <a:schemeClr val="accent1">
                <a:lumMod val="75000"/>
              </a:schemeClr>
            </a:solidFill>
          </p:grpSpPr>
          <p:sp>
            <p:nvSpPr>
              <p:cNvPr id="210" name="AutoShape 19"/>
              <p:cNvSpPr>
                <a:spLocks/>
              </p:cNvSpPr>
              <p:nvPr/>
            </p:nvSpPr>
            <p:spPr bwMode="auto">
              <a:xfrm>
                <a:off x="7222994" y="6982392"/>
                <a:ext cx="960187"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p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sp>
            <p:nvSpPr>
              <p:cNvPr id="211" name="AutoShape 20"/>
              <p:cNvSpPr>
                <a:spLocks/>
              </p:cNvSpPr>
              <p:nvPr/>
            </p:nvSpPr>
            <p:spPr bwMode="auto">
              <a:xfrm>
                <a:off x="7496033" y="7255500"/>
                <a:ext cx="414109"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grpSp>
          <p:nvGrpSpPr>
            <p:cNvPr id="84" name="Group 83"/>
            <p:cNvGrpSpPr/>
            <p:nvPr/>
          </p:nvGrpSpPr>
          <p:grpSpPr>
            <a:xfrm>
              <a:off x="7392428" y="7910976"/>
              <a:ext cx="366770" cy="2468880"/>
              <a:chOff x="9673180" y="8053398"/>
              <a:chExt cx="499934" cy="2618123"/>
            </a:xfrm>
            <a:solidFill>
              <a:schemeClr val="accent1">
                <a:lumMod val="75000"/>
              </a:schemeClr>
            </a:solidFill>
          </p:grpSpPr>
          <p:sp>
            <p:nvSpPr>
              <p:cNvPr id="206" name="AutoShape 60"/>
              <p:cNvSpPr>
                <a:spLocks/>
              </p:cNvSpPr>
              <p:nvPr/>
            </p:nvSpPr>
            <p:spPr bwMode="auto">
              <a:xfrm rot="10799989">
                <a:off x="9673180" y="8053398"/>
                <a:ext cx="499934" cy="333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grpFill/>
              <a:ln>
                <a:noFill/>
              </a:ln>
              <a:effectLst/>
              <a:extLst/>
            </p:spPr>
            <p:txBody>
              <a:bodyPr lIns="38092" tIns="38092" rIns="38092" bIns="38092" anchor="ctr"/>
              <a:lstStyle/>
              <a:p>
                <a:pPr defTabSz="457109">
                  <a:defRPr/>
                </a:pPr>
                <a:endParaRPr lang="es-ES" sz="30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nvGrpSpPr>
              <p:cNvPr id="207" name="Group 206"/>
              <p:cNvGrpSpPr/>
              <p:nvPr/>
            </p:nvGrpSpPr>
            <p:grpSpPr>
              <a:xfrm rot="16200000">
                <a:off x="8862733" y="9418442"/>
                <a:ext cx="2194560" cy="311597"/>
                <a:chOff x="2057400" y="2795480"/>
                <a:chExt cx="822960" cy="116879"/>
              </a:xfrm>
              <a:grpFill/>
            </p:grpSpPr>
            <p:sp>
              <p:nvSpPr>
                <p:cNvPr id="208" name="Oval 207"/>
                <p:cNvSpPr/>
                <p:nvPr/>
              </p:nvSpPr>
              <p:spPr>
                <a:xfrm rot="5400000">
                  <a:off x="2044680" y="2808200"/>
                  <a:ext cx="116879" cy="91440"/>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x-none" dirty="0">
                    <a:solidFill>
                      <a:prstClr val="white"/>
                    </a:solidFill>
                    <a:latin typeface="Trebuchet MS" panose="020B0603020202020204" pitchFamily="34" charset="0"/>
                  </a:endParaRPr>
                </a:p>
              </p:txBody>
            </p:sp>
            <p:cxnSp>
              <p:nvCxnSpPr>
                <p:cNvPr id="209" name="Straight Connector 208"/>
                <p:cNvCxnSpPr/>
                <p:nvPr/>
              </p:nvCxnSpPr>
              <p:spPr>
                <a:xfrm flipV="1">
                  <a:off x="2148840" y="2846070"/>
                  <a:ext cx="731520" cy="0"/>
                </a:xfrm>
                <a:prstGeom prst="line">
                  <a:avLst/>
                </a:prstGeom>
                <a:grpFill/>
                <a:ln w="5715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85" name="Rectangle 84"/>
            <p:cNvSpPr/>
            <p:nvPr/>
          </p:nvSpPr>
          <p:spPr>
            <a:xfrm>
              <a:off x="15493484" y="8225349"/>
              <a:ext cx="3922888" cy="714005"/>
            </a:xfrm>
            <a:prstGeom prst="rect">
              <a:avLst/>
            </a:prstGeom>
          </p:spPr>
          <p:txBody>
            <a:bodyPr wrap="square" lIns="219419" tIns="109710" rIns="219419" bIns="109710">
              <a:spAutoFit/>
            </a:bodyPr>
            <a:lstStyle/>
            <a:p>
              <a:r>
                <a:rPr lang="en-US" sz="3200" b="1" dirty="0">
                  <a:solidFill>
                    <a:srgbClr val="263248"/>
                  </a:solidFill>
                  <a:latin typeface="Trebuchet MS" panose="020B0603020202020204" pitchFamily="34" charset="0"/>
                  <a:ea typeface="Open Sans Light" panose="020B0306030504020204" pitchFamily="34" charset="0"/>
                  <a:cs typeface="Lato Regular"/>
                </a:rPr>
                <a:t>Service Discovery</a:t>
              </a:r>
            </a:p>
          </p:txBody>
        </p:sp>
        <p:grpSp>
          <p:nvGrpSpPr>
            <p:cNvPr id="86" name="Group 85"/>
            <p:cNvGrpSpPr/>
            <p:nvPr/>
          </p:nvGrpSpPr>
          <p:grpSpPr>
            <a:xfrm>
              <a:off x="9452952" y="4450986"/>
              <a:ext cx="337810" cy="2468879"/>
              <a:chOff x="4650359" y="4196016"/>
              <a:chExt cx="498346" cy="2661615"/>
            </a:xfrm>
            <a:solidFill>
              <a:schemeClr val="accent5">
                <a:lumMod val="60000"/>
                <a:lumOff val="40000"/>
              </a:schemeClr>
            </a:solidFill>
          </p:grpSpPr>
          <p:sp>
            <p:nvSpPr>
              <p:cNvPr id="202" name="AutoShape 54"/>
              <p:cNvSpPr>
                <a:spLocks/>
              </p:cNvSpPr>
              <p:nvPr/>
            </p:nvSpPr>
            <p:spPr bwMode="auto">
              <a:xfrm rot="21599989">
                <a:off x="4650359" y="6524255"/>
                <a:ext cx="498346" cy="333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grpFill/>
              <a:ln>
                <a:noFill/>
              </a:ln>
              <a:effectLst/>
              <a:extLst/>
            </p:spPr>
            <p:txBody>
              <a:bodyPr lIns="38092" tIns="38092" rIns="38092" bIns="38092" anchor="ctr"/>
              <a:lstStyle/>
              <a:p>
                <a:pPr defTabSz="457109">
                  <a:defRPr/>
                </a:pPr>
                <a:endParaRPr lang="es-ES" sz="30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nvGrpSpPr>
              <p:cNvPr id="203" name="Group 202"/>
              <p:cNvGrpSpPr/>
              <p:nvPr/>
            </p:nvGrpSpPr>
            <p:grpSpPr>
              <a:xfrm rot="5400000">
                <a:off x="3810106" y="5124676"/>
                <a:ext cx="2194557" cy="337238"/>
                <a:chOff x="2057401" y="2779264"/>
                <a:chExt cx="822959" cy="126497"/>
              </a:xfrm>
              <a:grpFill/>
            </p:grpSpPr>
            <p:sp>
              <p:nvSpPr>
                <p:cNvPr id="204" name="Oval 203"/>
                <p:cNvSpPr/>
                <p:nvPr/>
              </p:nvSpPr>
              <p:spPr>
                <a:xfrm rot="5400000">
                  <a:off x="2039872" y="2796793"/>
                  <a:ext cx="126497" cy="91440"/>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x-none" dirty="0">
                    <a:solidFill>
                      <a:prstClr val="white"/>
                    </a:solidFill>
                    <a:latin typeface="Trebuchet MS" panose="020B0603020202020204" pitchFamily="34" charset="0"/>
                  </a:endParaRPr>
                </a:p>
              </p:txBody>
            </p:sp>
            <p:cxnSp>
              <p:nvCxnSpPr>
                <p:cNvPr id="205" name="Straight Connector 204"/>
                <p:cNvCxnSpPr/>
                <p:nvPr/>
              </p:nvCxnSpPr>
              <p:spPr>
                <a:xfrm flipV="1">
                  <a:off x="2148840" y="2846070"/>
                  <a:ext cx="731520" cy="0"/>
                </a:xfrm>
                <a:prstGeom prst="line">
                  <a:avLst/>
                </a:prstGeom>
                <a:grpFill/>
                <a:ln w="5715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89" name="AutoShape 10"/>
            <p:cNvSpPr>
              <a:spLocks/>
            </p:cNvSpPr>
            <p:nvPr/>
          </p:nvSpPr>
          <p:spPr bwMode="auto">
            <a:xfrm>
              <a:off x="9518787" y="7273912"/>
              <a:ext cx="3108926" cy="228426"/>
            </a:xfrm>
            <a:prstGeom prst="roundRect">
              <a:avLst>
                <a:gd name="adj" fmla="val 50000"/>
              </a:avLst>
            </a:prstGeom>
            <a:solidFill>
              <a:schemeClr val="accent5">
                <a:lumMod val="60000"/>
                <a:lumOff val="40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nvGrpSpPr>
            <p:cNvPr id="90" name="Group 89"/>
            <p:cNvGrpSpPr/>
            <p:nvPr/>
          </p:nvGrpSpPr>
          <p:grpSpPr>
            <a:xfrm>
              <a:off x="9233100" y="7055361"/>
              <a:ext cx="732103" cy="665529"/>
              <a:chOff x="7222994" y="6982392"/>
              <a:chExt cx="960187" cy="960436"/>
            </a:xfrm>
            <a:solidFill>
              <a:schemeClr val="accent5">
                <a:lumMod val="60000"/>
                <a:lumOff val="40000"/>
              </a:schemeClr>
            </a:solidFill>
          </p:grpSpPr>
          <p:sp>
            <p:nvSpPr>
              <p:cNvPr id="200" name="AutoShape 19"/>
              <p:cNvSpPr>
                <a:spLocks/>
              </p:cNvSpPr>
              <p:nvPr/>
            </p:nvSpPr>
            <p:spPr bwMode="auto">
              <a:xfrm>
                <a:off x="7222994" y="6982392"/>
                <a:ext cx="960187"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p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sp>
            <p:nvSpPr>
              <p:cNvPr id="201" name="AutoShape 20"/>
              <p:cNvSpPr>
                <a:spLocks/>
              </p:cNvSpPr>
              <p:nvPr/>
            </p:nvSpPr>
            <p:spPr bwMode="auto">
              <a:xfrm>
                <a:off x="7496033" y="7255500"/>
                <a:ext cx="414109"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sp>
          <p:nvSpPr>
            <p:cNvPr id="91" name="AutoShape 10"/>
            <p:cNvSpPr>
              <a:spLocks/>
            </p:cNvSpPr>
            <p:nvPr/>
          </p:nvSpPr>
          <p:spPr bwMode="auto">
            <a:xfrm>
              <a:off x="11620388" y="7273912"/>
              <a:ext cx="3108926" cy="228426"/>
            </a:xfrm>
            <a:prstGeom prst="roundRect">
              <a:avLst>
                <a:gd name="adj" fmla="val 50000"/>
              </a:avLst>
            </a:prstGeom>
            <a:solidFill>
              <a:schemeClr val="accent3">
                <a:lumMod val="7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nvGrpSpPr>
            <p:cNvPr id="92" name="Group 91"/>
            <p:cNvGrpSpPr/>
            <p:nvPr/>
          </p:nvGrpSpPr>
          <p:grpSpPr>
            <a:xfrm>
              <a:off x="11468760" y="7910976"/>
              <a:ext cx="366770" cy="2468880"/>
              <a:chOff x="9673180" y="8053398"/>
              <a:chExt cx="499934" cy="2618123"/>
            </a:xfrm>
            <a:solidFill>
              <a:schemeClr val="accent3">
                <a:lumMod val="75000"/>
              </a:schemeClr>
            </a:solidFill>
          </p:grpSpPr>
          <p:sp>
            <p:nvSpPr>
              <p:cNvPr id="196" name="AutoShape 60"/>
              <p:cNvSpPr>
                <a:spLocks/>
              </p:cNvSpPr>
              <p:nvPr/>
            </p:nvSpPr>
            <p:spPr bwMode="auto">
              <a:xfrm rot="10799989">
                <a:off x="9673180" y="8053398"/>
                <a:ext cx="499934" cy="333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grpFill/>
              <a:ln>
                <a:noFill/>
              </a:ln>
              <a:effectLst/>
              <a:extLst/>
            </p:spPr>
            <p:txBody>
              <a:bodyPr lIns="38092" tIns="38092" rIns="38092" bIns="38092" anchor="ctr"/>
              <a:lstStyle/>
              <a:p>
                <a:pPr defTabSz="457109">
                  <a:defRPr/>
                </a:pPr>
                <a:endParaRPr lang="es-ES" sz="30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nvGrpSpPr>
              <p:cNvPr id="197" name="Group 196"/>
              <p:cNvGrpSpPr/>
              <p:nvPr/>
            </p:nvGrpSpPr>
            <p:grpSpPr>
              <a:xfrm rot="16200000">
                <a:off x="8862733" y="9418442"/>
                <a:ext cx="2194560" cy="311597"/>
                <a:chOff x="2057400" y="2795480"/>
                <a:chExt cx="822960" cy="116879"/>
              </a:xfrm>
              <a:grpFill/>
            </p:grpSpPr>
            <p:sp>
              <p:nvSpPr>
                <p:cNvPr id="198" name="Oval 197"/>
                <p:cNvSpPr/>
                <p:nvPr/>
              </p:nvSpPr>
              <p:spPr>
                <a:xfrm rot="5400000">
                  <a:off x="2044680" y="2808200"/>
                  <a:ext cx="116879" cy="91440"/>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x-none" dirty="0">
                    <a:solidFill>
                      <a:prstClr val="white"/>
                    </a:solidFill>
                    <a:latin typeface="Trebuchet MS" panose="020B0603020202020204" pitchFamily="34" charset="0"/>
                  </a:endParaRPr>
                </a:p>
              </p:txBody>
            </p:sp>
            <p:cxnSp>
              <p:nvCxnSpPr>
                <p:cNvPr id="199" name="Straight Connector 198"/>
                <p:cNvCxnSpPr/>
                <p:nvPr/>
              </p:nvCxnSpPr>
              <p:spPr>
                <a:xfrm flipV="1">
                  <a:off x="2148840" y="2846070"/>
                  <a:ext cx="731520" cy="0"/>
                </a:xfrm>
                <a:prstGeom prst="line">
                  <a:avLst/>
                </a:prstGeom>
                <a:grpFill/>
                <a:ln w="5715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93" name="Group 92"/>
            <p:cNvGrpSpPr/>
            <p:nvPr/>
          </p:nvGrpSpPr>
          <p:grpSpPr>
            <a:xfrm>
              <a:off x="11279410" y="7032949"/>
              <a:ext cx="760492" cy="710353"/>
              <a:chOff x="18795818" y="7369633"/>
              <a:chExt cx="760492" cy="710353"/>
            </a:xfrm>
          </p:grpSpPr>
          <p:grpSp>
            <p:nvGrpSpPr>
              <p:cNvPr id="192" name="Group 191"/>
              <p:cNvGrpSpPr/>
              <p:nvPr/>
            </p:nvGrpSpPr>
            <p:grpSpPr>
              <a:xfrm>
                <a:off x="18795818" y="7369633"/>
                <a:ext cx="760492" cy="710353"/>
                <a:chOff x="7222994" y="6982392"/>
                <a:chExt cx="960187" cy="960436"/>
              </a:xfrm>
              <a:solidFill>
                <a:schemeClr val="accent3">
                  <a:lumMod val="75000"/>
                </a:schemeClr>
              </a:solidFill>
            </p:grpSpPr>
            <p:sp>
              <p:nvSpPr>
                <p:cNvPr id="194" name="AutoShape 19"/>
                <p:cNvSpPr>
                  <a:spLocks/>
                </p:cNvSpPr>
                <p:nvPr/>
              </p:nvSpPr>
              <p:spPr bwMode="auto">
                <a:xfrm>
                  <a:off x="7222994" y="6982392"/>
                  <a:ext cx="960187"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p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sp>
              <p:nvSpPr>
                <p:cNvPr id="195" name="AutoShape 20"/>
                <p:cNvSpPr>
                  <a:spLocks/>
                </p:cNvSpPr>
                <p:nvPr/>
              </p:nvSpPr>
              <p:spPr bwMode="auto">
                <a:xfrm>
                  <a:off x="7496033" y="7255500"/>
                  <a:ext cx="414109"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p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sp>
            <p:nvSpPr>
              <p:cNvPr id="193" name="AutoShape 20"/>
              <p:cNvSpPr>
                <a:spLocks/>
              </p:cNvSpPr>
              <p:nvPr/>
            </p:nvSpPr>
            <p:spPr bwMode="auto">
              <a:xfrm>
                <a:off x="19012072" y="7589358"/>
                <a:ext cx="315741" cy="28702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sp>
          <p:nvSpPr>
            <p:cNvPr id="99" name="Rectangle 98"/>
            <p:cNvSpPr/>
            <p:nvPr/>
          </p:nvSpPr>
          <p:spPr>
            <a:xfrm>
              <a:off x="13695929" y="4526353"/>
              <a:ext cx="3189483" cy="714005"/>
            </a:xfrm>
            <a:prstGeom prst="rect">
              <a:avLst/>
            </a:prstGeom>
          </p:spPr>
          <p:txBody>
            <a:bodyPr wrap="square" lIns="219419" tIns="109710" rIns="219419" bIns="109710">
              <a:spAutoFit/>
            </a:bodyPr>
            <a:lstStyle/>
            <a:p>
              <a:r>
                <a:rPr lang="en-US" sz="3200" b="1" dirty="0">
                  <a:solidFill>
                    <a:srgbClr val="263248"/>
                  </a:solidFill>
                  <a:latin typeface="Trebuchet MS" panose="020B0603020202020204" pitchFamily="34" charset="0"/>
                  <a:ea typeface="Open Sans Light" panose="020B0306030504020204" pitchFamily="34" charset="0"/>
                  <a:cs typeface="Lato Regular"/>
                </a:rPr>
                <a:t>Service</a:t>
              </a:r>
            </a:p>
          </p:txBody>
        </p:sp>
        <p:grpSp>
          <p:nvGrpSpPr>
            <p:cNvPr id="100" name="Group 99"/>
            <p:cNvGrpSpPr/>
            <p:nvPr/>
          </p:nvGrpSpPr>
          <p:grpSpPr>
            <a:xfrm>
              <a:off x="13480137" y="4450986"/>
              <a:ext cx="337810" cy="2468879"/>
              <a:chOff x="4650359" y="4196016"/>
              <a:chExt cx="498346" cy="2661615"/>
            </a:xfrm>
            <a:solidFill>
              <a:schemeClr val="accent4">
                <a:lumMod val="75000"/>
              </a:schemeClr>
            </a:solidFill>
          </p:grpSpPr>
          <p:sp>
            <p:nvSpPr>
              <p:cNvPr id="188" name="AutoShape 54"/>
              <p:cNvSpPr>
                <a:spLocks/>
              </p:cNvSpPr>
              <p:nvPr/>
            </p:nvSpPr>
            <p:spPr bwMode="auto">
              <a:xfrm rot="21599989">
                <a:off x="4650359" y="6524255"/>
                <a:ext cx="498346" cy="333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grpFill/>
              <a:ln>
                <a:noFill/>
              </a:ln>
              <a:effectLst/>
              <a:extLst/>
            </p:spPr>
            <p:txBody>
              <a:bodyPr lIns="38092" tIns="38092" rIns="38092" bIns="38092" anchor="ctr"/>
              <a:lstStyle/>
              <a:p>
                <a:pPr defTabSz="457109">
                  <a:defRPr/>
                </a:pPr>
                <a:endParaRPr lang="es-ES" sz="30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nvGrpSpPr>
              <p:cNvPr id="189" name="Group 188"/>
              <p:cNvGrpSpPr/>
              <p:nvPr/>
            </p:nvGrpSpPr>
            <p:grpSpPr>
              <a:xfrm rot="5400000">
                <a:off x="3810108" y="5124676"/>
                <a:ext cx="2194557" cy="337238"/>
                <a:chOff x="2057401" y="2779264"/>
                <a:chExt cx="822959" cy="126497"/>
              </a:xfrm>
              <a:grpFill/>
            </p:grpSpPr>
            <p:sp>
              <p:nvSpPr>
                <p:cNvPr id="190" name="Oval 189"/>
                <p:cNvSpPr/>
                <p:nvPr/>
              </p:nvSpPr>
              <p:spPr>
                <a:xfrm rot="5400000">
                  <a:off x="2039872" y="2796793"/>
                  <a:ext cx="126497" cy="91440"/>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x-none" dirty="0">
                    <a:solidFill>
                      <a:prstClr val="white"/>
                    </a:solidFill>
                    <a:latin typeface="Trebuchet MS" panose="020B0603020202020204" pitchFamily="34" charset="0"/>
                  </a:endParaRPr>
                </a:p>
              </p:txBody>
            </p:sp>
            <p:cxnSp>
              <p:nvCxnSpPr>
                <p:cNvPr id="191" name="Straight Connector 190"/>
                <p:cNvCxnSpPr/>
                <p:nvPr/>
              </p:nvCxnSpPr>
              <p:spPr>
                <a:xfrm flipV="1">
                  <a:off x="2148840" y="2846070"/>
                  <a:ext cx="731520" cy="0"/>
                </a:xfrm>
                <a:prstGeom prst="line">
                  <a:avLst/>
                </a:prstGeom>
                <a:grpFill/>
                <a:ln w="5715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01" name="Group 100"/>
            <p:cNvGrpSpPr/>
            <p:nvPr/>
          </p:nvGrpSpPr>
          <p:grpSpPr>
            <a:xfrm>
              <a:off x="15259181" y="7910976"/>
              <a:ext cx="366770" cy="2468880"/>
              <a:chOff x="9673180" y="8053398"/>
              <a:chExt cx="499934" cy="2618123"/>
            </a:xfrm>
            <a:solidFill>
              <a:schemeClr val="accent1">
                <a:lumMod val="75000"/>
              </a:schemeClr>
            </a:solidFill>
          </p:grpSpPr>
          <p:sp>
            <p:nvSpPr>
              <p:cNvPr id="179" name="AutoShape 60"/>
              <p:cNvSpPr>
                <a:spLocks/>
              </p:cNvSpPr>
              <p:nvPr/>
            </p:nvSpPr>
            <p:spPr bwMode="auto">
              <a:xfrm rot="10799989">
                <a:off x="9673180" y="8053398"/>
                <a:ext cx="499934" cy="333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33CCCC"/>
              </a:solidFill>
              <a:ln>
                <a:noFill/>
              </a:ln>
              <a:effectLst/>
              <a:extLst/>
            </p:spPr>
            <p:txBody>
              <a:bodyPr lIns="38092" tIns="38092" rIns="38092" bIns="38092" anchor="ctr"/>
              <a:lstStyle/>
              <a:p>
                <a:pPr defTabSz="457109">
                  <a:defRPr/>
                </a:pPr>
                <a:endParaRPr lang="es-ES" sz="30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nvGrpSpPr>
              <p:cNvPr id="185" name="Group 184"/>
              <p:cNvGrpSpPr/>
              <p:nvPr/>
            </p:nvGrpSpPr>
            <p:grpSpPr>
              <a:xfrm rot="16200000">
                <a:off x="8862733" y="9418442"/>
                <a:ext cx="2194560" cy="311597"/>
                <a:chOff x="2057400" y="2795480"/>
                <a:chExt cx="822960" cy="116879"/>
              </a:xfrm>
              <a:grpFill/>
            </p:grpSpPr>
            <p:sp>
              <p:nvSpPr>
                <p:cNvPr id="186" name="Oval 185"/>
                <p:cNvSpPr/>
                <p:nvPr/>
              </p:nvSpPr>
              <p:spPr>
                <a:xfrm rot="5400000">
                  <a:off x="2044680" y="2808200"/>
                  <a:ext cx="116879" cy="91440"/>
                </a:xfrm>
                <a:prstGeom prst="ellipse">
                  <a:avLst/>
                </a:prstGeom>
                <a:solidFill>
                  <a:srgbClr val="33CCC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x-none" dirty="0">
                    <a:solidFill>
                      <a:prstClr val="white"/>
                    </a:solidFill>
                    <a:latin typeface="Trebuchet MS" panose="020B0603020202020204" pitchFamily="34" charset="0"/>
                  </a:endParaRPr>
                </a:p>
              </p:txBody>
            </p:sp>
            <p:cxnSp>
              <p:nvCxnSpPr>
                <p:cNvPr id="187" name="Straight Connector 186"/>
                <p:cNvCxnSpPr/>
                <p:nvPr/>
              </p:nvCxnSpPr>
              <p:spPr>
                <a:xfrm flipV="1">
                  <a:off x="2148840" y="2846070"/>
                  <a:ext cx="731520" cy="0"/>
                </a:xfrm>
                <a:prstGeom prst="line">
                  <a:avLst/>
                </a:prstGeom>
                <a:grpFill/>
                <a:ln w="5715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102" name="Rectangle 101"/>
            <p:cNvSpPr/>
            <p:nvPr/>
          </p:nvSpPr>
          <p:spPr>
            <a:xfrm>
              <a:off x="17795571" y="4526353"/>
              <a:ext cx="3126870" cy="714005"/>
            </a:xfrm>
            <a:prstGeom prst="rect">
              <a:avLst/>
            </a:prstGeom>
          </p:spPr>
          <p:txBody>
            <a:bodyPr wrap="square" lIns="219419" tIns="109710" rIns="219419" bIns="109710">
              <a:spAutoFit/>
            </a:bodyPr>
            <a:lstStyle/>
            <a:p>
              <a:r>
                <a:rPr lang="en-US" sz="3200" b="1" dirty="0">
                  <a:solidFill>
                    <a:srgbClr val="263248"/>
                  </a:solidFill>
                  <a:latin typeface="Trebuchet MS" panose="020B0603020202020204" pitchFamily="34" charset="0"/>
                  <a:ea typeface="Open Sans Light" panose="020B0306030504020204" pitchFamily="34" charset="0"/>
                  <a:cs typeface="Lato Regular"/>
                </a:rPr>
                <a:t>Demo</a:t>
              </a:r>
            </a:p>
          </p:txBody>
        </p:sp>
        <p:grpSp>
          <p:nvGrpSpPr>
            <p:cNvPr id="103" name="Group 102"/>
            <p:cNvGrpSpPr/>
            <p:nvPr/>
          </p:nvGrpSpPr>
          <p:grpSpPr>
            <a:xfrm>
              <a:off x="17507963" y="4450986"/>
              <a:ext cx="337810" cy="2468879"/>
              <a:chOff x="4650359" y="4196016"/>
              <a:chExt cx="498346" cy="2661615"/>
            </a:xfrm>
            <a:solidFill>
              <a:schemeClr val="accent5">
                <a:lumMod val="60000"/>
                <a:lumOff val="40000"/>
              </a:schemeClr>
            </a:solidFill>
          </p:grpSpPr>
          <p:sp>
            <p:nvSpPr>
              <p:cNvPr id="143" name="AutoShape 54"/>
              <p:cNvSpPr>
                <a:spLocks/>
              </p:cNvSpPr>
              <p:nvPr/>
            </p:nvSpPr>
            <p:spPr bwMode="auto">
              <a:xfrm rot="21599989">
                <a:off x="4650359" y="6524255"/>
                <a:ext cx="498346" cy="333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FF9900"/>
              </a:solidFill>
              <a:ln>
                <a:noFill/>
              </a:ln>
              <a:effectLst/>
              <a:extLst/>
            </p:spPr>
            <p:txBody>
              <a:bodyPr lIns="38092" tIns="38092" rIns="38092" bIns="38092" anchor="ctr"/>
              <a:lstStyle/>
              <a:p>
                <a:pPr defTabSz="457109">
                  <a:defRPr/>
                </a:pPr>
                <a:endParaRPr lang="es-ES" sz="30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nvGrpSpPr>
              <p:cNvPr id="144" name="Group 143"/>
              <p:cNvGrpSpPr/>
              <p:nvPr/>
            </p:nvGrpSpPr>
            <p:grpSpPr>
              <a:xfrm rot="5400000">
                <a:off x="3810106" y="5124676"/>
                <a:ext cx="2194557" cy="337238"/>
                <a:chOff x="2057401" y="2779264"/>
                <a:chExt cx="822959" cy="126497"/>
              </a:xfrm>
              <a:grpFill/>
            </p:grpSpPr>
            <p:sp>
              <p:nvSpPr>
                <p:cNvPr id="150" name="Oval 149"/>
                <p:cNvSpPr/>
                <p:nvPr/>
              </p:nvSpPr>
              <p:spPr>
                <a:xfrm rot="5400000">
                  <a:off x="2039872" y="2796793"/>
                  <a:ext cx="126497" cy="91440"/>
                </a:xfrm>
                <a:prstGeom prst="ellipse">
                  <a:avLst/>
                </a:prstGeom>
                <a:solidFill>
                  <a:srgbClr val="FF99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x-none" dirty="0">
                    <a:solidFill>
                      <a:prstClr val="white"/>
                    </a:solidFill>
                    <a:latin typeface="Trebuchet MS" panose="020B0603020202020204" pitchFamily="34" charset="0"/>
                  </a:endParaRPr>
                </a:p>
              </p:txBody>
            </p:sp>
            <p:cxnSp>
              <p:nvCxnSpPr>
                <p:cNvPr id="177" name="Straight Connector 176"/>
                <p:cNvCxnSpPr/>
                <p:nvPr/>
              </p:nvCxnSpPr>
              <p:spPr>
                <a:xfrm flipV="1">
                  <a:off x="2148840" y="2846070"/>
                  <a:ext cx="731520" cy="0"/>
                </a:xfrm>
                <a:prstGeom prst="line">
                  <a:avLst/>
                </a:prstGeom>
                <a:grpFill/>
                <a:ln w="5715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104" name="AutoShape 10"/>
            <p:cNvSpPr>
              <a:spLocks/>
            </p:cNvSpPr>
            <p:nvPr/>
          </p:nvSpPr>
          <p:spPr bwMode="auto">
            <a:xfrm>
              <a:off x="13754190" y="7273912"/>
              <a:ext cx="3108926" cy="228426"/>
            </a:xfrm>
            <a:prstGeom prst="roundRect">
              <a:avLst>
                <a:gd name="adj" fmla="val 50000"/>
              </a:avLst>
            </a:prstGeom>
            <a:solidFill>
              <a:schemeClr val="accent4">
                <a:lumMod val="75000"/>
              </a:schemeClr>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sp>
          <p:nvSpPr>
            <p:cNvPr id="105" name="AutoShape 10"/>
            <p:cNvSpPr>
              <a:spLocks/>
            </p:cNvSpPr>
            <p:nvPr/>
          </p:nvSpPr>
          <p:spPr bwMode="auto">
            <a:xfrm>
              <a:off x="15410809" y="7273912"/>
              <a:ext cx="3108926" cy="228426"/>
            </a:xfrm>
            <a:prstGeom prst="roundRect">
              <a:avLst>
                <a:gd name="adj" fmla="val 50000"/>
              </a:avLst>
            </a:prstGeom>
            <a:solidFill>
              <a:srgbClr val="33CCCC"/>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sp>
          <p:nvSpPr>
            <p:cNvPr id="106" name="AutoShape 10"/>
            <p:cNvSpPr>
              <a:spLocks/>
            </p:cNvSpPr>
            <p:nvPr/>
          </p:nvSpPr>
          <p:spPr bwMode="auto">
            <a:xfrm>
              <a:off x="17573798" y="7273825"/>
              <a:ext cx="2145037" cy="228600"/>
            </a:xfrm>
            <a:prstGeom prst="roundRect">
              <a:avLst>
                <a:gd name="adj" fmla="val 50000"/>
              </a:avLst>
            </a:prstGeom>
            <a:solidFill>
              <a:srgbClr val="FF9900"/>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nvGrpSpPr>
            <p:cNvPr id="107" name="Group 106"/>
            <p:cNvGrpSpPr/>
            <p:nvPr/>
          </p:nvGrpSpPr>
          <p:grpSpPr>
            <a:xfrm>
              <a:off x="15069831" y="7032949"/>
              <a:ext cx="760492" cy="710353"/>
              <a:chOff x="7222994" y="6982392"/>
              <a:chExt cx="960187" cy="960436"/>
            </a:xfrm>
            <a:solidFill>
              <a:schemeClr val="accent1">
                <a:lumMod val="75000"/>
              </a:schemeClr>
            </a:solidFill>
          </p:grpSpPr>
          <p:sp>
            <p:nvSpPr>
              <p:cNvPr id="141" name="AutoShape 19"/>
              <p:cNvSpPr>
                <a:spLocks/>
              </p:cNvSpPr>
              <p:nvPr/>
            </p:nvSpPr>
            <p:spPr bwMode="auto">
              <a:xfrm>
                <a:off x="7222994" y="6982392"/>
                <a:ext cx="960187"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33CCCC"/>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sp>
            <p:nvSpPr>
              <p:cNvPr id="142" name="AutoShape 20"/>
              <p:cNvSpPr>
                <a:spLocks/>
              </p:cNvSpPr>
              <p:nvPr/>
            </p:nvSpPr>
            <p:spPr bwMode="auto">
              <a:xfrm>
                <a:off x="7496033" y="7255500"/>
                <a:ext cx="414109"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grpSp>
          <p:nvGrpSpPr>
            <p:cNvPr id="108" name="Group 107"/>
            <p:cNvGrpSpPr/>
            <p:nvPr/>
          </p:nvGrpSpPr>
          <p:grpSpPr>
            <a:xfrm>
              <a:off x="17288111" y="7055361"/>
              <a:ext cx="732103" cy="665529"/>
              <a:chOff x="7222994" y="6982392"/>
              <a:chExt cx="960187" cy="960436"/>
            </a:xfrm>
            <a:solidFill>
              <a:schemeClr val="accent5">
                <a:lumMod val="60000"/>
                <a:lumOff val="40000"/>
              </a:schemeClr>
            </a:solidFill>
          </p:grpSpPr>
          <p:sp>
            <p:nvSpPr>
              <p:cNvPr id="138" name="AutoShape 19"/>
              <p:cNvSpPr>
                <a:spLocks/>
              </p:cNvSpPr>
              <p:nvPr/>
            </p:nvSpPr>
            <p:spPr bwMode="auto">
              <a:xfrm>
                <a:off x="7222994" y="6982392"/>
                <a:ext cx="960187"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9900"/>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sp>
            <p:nvSpPr>
              <p:cNvPr id="140" name="AutoShape 20"/>
              <p:cNvSpPr>
                <a:spLocks/>
              </p:cNvSpPr>
              <p:nvPr/>
            </p:nvSpPr>
            <p:spPr bwMode="auto">
              <a:xfrm>
                <a:off x="7496033" y="7255500"/>
                <a:ext cx="414109"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grpSp>
          <p:nvGrpSpPr>
            <p:cNvPr id="109" name="Group 108"/>
            <p:cNvGrpSpPr/>
            <p:nvPr/>
          </p:nvGrpSpPr>
          <p:grpSpPr>
            <a:xfrm>
              <a:off x="13260285" y="7055361"/>
              <a:ext cx="732103" cy="665529"/>
              <a:chOff x="7222994" y="6982392"/>
              <a:chExt cx="960187" cy="960436"/>
            </a:xfrm>
            <a:solidFill>
              <a:schemeClr val="accent4">
                <a:lumMod val="75000"/>
              </a:schemeClr>
            </a:solidFill>
          </p:grpSpPr>
          <p:sp>
            <p:nvSpPr>
              <p:cNvPr id="136" name="AutoShape 19"/>
              <p:cNvSpPr>
                <a:spLocks/>
              </p:cNvSpPr>
              <p:nvPr/>
            </p:nvSpPr>
            <p:spPr bwMode="auto">
              <a:xfrm>
                <a:off x="7222994" y="6982392"/>
                <a:ext cx="960187"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p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sp>
            <p:nvSpPr>
              <p:cNvPr id="137" name="AutoShape 20"/>
              <p:cNvSpPr>
                <a:spLocks/>
              </p:cNvSpPr>
              <p:nvPr/>
            </p:nvSpPr>
            <p:spPr bwMode="auto">
              <a:xfrm>
                <a:off x="7496033" y="7255500"/>
                <a:ext cx="414109"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sp>
          <p:nvSpPr>
            <p:cNvPr id="110" name="Rectangle 109"/>
            <p:cNvSpPr/>
            <p:nvPr/>
          </p:nvSpPr>
          <p:spPr>
            <a:xfrm>
              <a:off x="5280196" y="4526353"/>
              <a:ext cx="3415377" cy="1698890"/>
            </a:xfrm>
            <a:prstGeom prst="rect">
              <a:avLst/>
            </a:prstGeom>
          </p:spPr>
          <p:txBody>
            <a:bodyPr wrap="square" lIns="219419" tIns="109710" rIns="219419" bIns="109710">
              <a:spAutoFit/>
            </a:bodyPr>
            <a:lstStyle/>
            <a:p>
              <a:r>
                <a:rPr lang="en-US" sz="3200" b="1" dirty="0">
                  <a:solidFill>
                    <a:srgbClr val="263248"/>
                  </a:solidFill>
                  <a:latin typeface="Trebuchet MS" panose="020B0603020202020204" pitchFamily="34" charset="0"/>
                  <a:ea typeface="Open Sans Light" panose="020B0306030504020204" pitchFamily="34" charset="0"/>
                  <a:cs typeface="Lato Regular"/>
                </a:rPr>
                <a:t>Difficulties of doing MicroServices</a:t>
              </a:r>
            </a:p>
          </p:txBody>
        </p:sp>
        <p:sp>
          <p:nvSpPr>
            <p:cNvPr id="111" name="Rectangle 110"/>
            <p:cNvSpPr/>
            <p:nvPr/>
          </p:nvSpPr>
          <p:spPr>
            <a:xfrm>
              <a:off x="7602858" y="9210234"/>
              <a:ext cx="3792103" cy="714005"/>
            </a:xfrm>
            <a:prstGeom prst="rect">
              <a:avLst/>
            </a:prstGeom>
          </p:spPr>
          <p:txBody>
            <a:bodyPr wrap="square" lIns="219419" tIns="109710" rIns="219419" bIns="109710">
              <a:spAutoFit/>
            </a:bodyPr>
            <a:lstStyle/>
            <a:p>
              <a:r>
                <a:rPr lang="en-US" sz="3200" b="1" dirty="0">
                  <a:solidFill>
                    <a:srgbClr val="263248"/>
                  </a:solidFill>
                  <a:latin typeface="Trebuchet MS" panose="020B0603020202020204" pitchFamily="34" charset="0"/>
                  <a:ea typeface="Open Sans Light" panose="020B0306030504020204" pitchFamily="34" charset="0"/>
                  <a:cs typeface="Lato Regular"/>
                </a:rPr>
                <a:t>Kubernetes</a:t>
              </a:r>
            </a:p>
          </p:txBody>
        </p:sp>
        <p:sp>
          <p:nvSpPr>
            <p:cNvPr id="112" name="Rectangle 111"/>
            <p:cNvSpPr/>
            <p:nvPr/>
          </p:nvSpPr>
          <p:spPr>
            <a:xfrm>
              <a:off x="9603543" y="4526353"/>
              <a:ext cx="2931188" cy="714005"/>
            </a:xfrm>
            <a:prstGeom prst="rect">
              <a:avLst/>
            </a:prstGeom>
          </p:spPr>
          <p:txBody>
            <a:bodyPr wrap="square" lIns="219419" tIns="109710" rIns="219419" bIns="109710">
              <a:spAutoFit/>
            </a:bodyPr>
            <a:lstStyle/>
            <a:p>
              <a:r>
                <a:rPr lang="en-US" sz="3200" b="1" dirty="0">
                  <a:solidFill>
                    <a:srgbClr val="263248"/>
                  </a:solidFill>
                  <a:latin typeface="Trebuchet MS" panose="020B0603020202020204" pitchFamily="34" charset="0"/>
                  <a:ea typeface="Open Sans Light" panose="020B0306030504020204" pitchFamily="34" charset="0"/>
                  <a:cs typeface="Lato Regular"/>
                </a:rPr>
                <a:t>Pods</a:t>
              </a:r>
            </a:p>
          </p:txBody>
        </p:sp>
        <p:sp>
          <p:nvSpPr>
            <p:cNvPr id="113" name="Rectangle 112"/>
            <p:cNvSpPr/>
            <p:nvPr/>
          </p:nvSpPr>
          <p:spPr>
            <a:xfrm>
              <a:off x="11628252" y="9210234"/>
              <a:ext cx="3158762" cy="714005"/>
            </a:xfrm>
            <a:prstGeom prst="rect">
              <a:avLst/>
            </a:prstGeom>
          </p:spPr>
          <p:txBody>
            <a:bodyPr wrap="square" lIns="219419" tIns="109710" rIns="219419" bIns="109710">
              <a:spAutoFit/>
            </a:bodyPr>
            <a:lstStyle/>
            <a:p>
              <a:r>
                <a:rPr lang="en-US" sz="3200" b="1" dirty="0">
                  <a:solidFill>
                    <a:srgbClr val="263248"/>
                  </a:solidFill>
                  <a:latin typeface="Trebuchet MS" panose="020B0603020202020204" pitchFamily="34" charset="0"/>
                  <a:ea typeface="Open Sans Light" panose="020B0306030504020204" pitchFamily="34" charset="0"/>
                  <a:cs typeface="Lato Regular"/>
                </a:rPr>
                <a:t>Deployment</a:t>
              </a:r>
            </a:p>
          </p:txBody>
        </p:sp>
        <p:sp>
          <p:nvSpPr>
            <p:cNvPr id="114" name="Rectangle 113"/>
            <p:cNvSpPr/>
            <p:nvPr/>
          </p:nvSpPr>
          <p:spPr>
            <a:xfrm>
              <a:off x="19649662" y="9702677"/>
              <a:ext cx="3717021" cy="714005"/>
            </a:xfrm>
            <a:prstGeom prst="rect">
              <a:avLst/>
            </a:prstGeom>
          </p:spPr>
          <p:txBody>
            <a:bodyPr wrap="square" lIns="219419" tIns="109710" rIns="219419" bIns="109710">
              <a:spAutoFit/>
            </a:bodyPr>
            <a:lstStyle/>
            <a:p>
              <a:r>
                <a:rPr lang="en-US" sz="3200" b="1" dirty="0">
                  <a:solidFill>
                    <a:srgbClr val="263248"/>
                  </a:solidFill>
                  <a:latin typeface="Trebuchet MS" panose="020B0603020202020204" pitchFamily="34" charset="0"/>
                  <a:ea typeface="Open Sans Light" panose="020B0306030504020204" pitchFamily="34" charset="0"/>
                  <a:cs typeface="Lato Regular"/>
                </a:rPr>
                <a:t>Q&amp;A</a:t>
              </a:r>
            </a:p>
          </p:txBody>
        </p:sp>
        <p:grpSp>
          <p:nvGrpSpPr>
            <p:cNvPr id="115" name="Group 114"/>
            <p:cNvGrpSpPr/>
            <p:nvPr/>
          </p:nvGrpSpPr>
          <p:grpSpPr>
            <a:xfrm>
              <a:off x="19524811" y="7900811"/>
              <a:ext cx="366770" cy="2468880"/>
              <a:chOff x="9673180" y="8053398"/>
              <a:chExt cx="499934" cy="2618123"/>
            </a:xfrm>
            <a:solidFill>
              <a:schemeClr val="accent1">
                <a:lumMod val="75000"/>
              </a:schemeClr>
            </a:solidFill>
          </p:grpSpPr>
          <p:sp>
            <p:nvSpPr>
              <p:cNvPr id="132" name="AutoShape 60"/>
              <p:cNvSpPr>
                <a:spLocks/>
              </p:cNvSpPr>
              <p:nvPr/>
            </p:nvSpPr>
            <p:spPr bwMode="auto">
              <a:xfrm rot="10799989">
                <a:off x="9673180" y="8053398"/>
                <a:ext cx="499934" cy="333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CCFF99"/>
              </a:solidFill>
              <a:ln>
                <a:noFill/>
              </a:ln>
              <a:effectLst/>
              <a:extLst/>
            </p:spPr>
            <p:txBody>
              <a:bodyPr lIns="38092" tIns="38092" rIns="38092" bIns="38092" anchor="ctr"/>
              <a:lstStyle/>
              <a:p>
                <a:pPr defTabSz="457109">
                  <a:defRPr/>
                </a:pPr>
                <a:endParaRPr lang="es-ES" sz="30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nvGrpSpPr>
              <p:cNvPr id="133" name="Group 132"/>
              <p:cNvGrpSpPr/>
              <p:nvPr/>
            </p:nvGrpSpPr>
            <p:grpSpPr>
              <a:xfrm rot="16200000">
                <a:off x="8862733" y="9418442"/>
                <a:ext cx="2194560" cy="311597"/>
                <a:chOff x="2057400" y="2795480"/>
                <a:chExt cx="822960" cy="116879"/>
              </a:xfrm>
              <a:grpFill/>
            </p:grpSpPr>
            <p:sp>
              <p:nvSpPr>
                <p:cNvPr id="134" name="Oval 133"/>
                <p:cNvSpPr/>
                <p:nvPr/>
              </p:nvSpPr>
              <p:spPr>
                <a:xfrm rot="5400000">
                  <a:off x="2044680" y="2808200"/>
                  <a:ext cx="116879" cy="91440"/>
                </a:xfrm>
                <a:prstGeom prst="ellipse">
                  <a:avLst/>
                </a:prstGeom>
                <a:solidFill>
                  <a:srgbClr val="CCFF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x-none" dirty="0">
                    <a:solidFill>
                      <a:prstClr val="white"/>
                    </a:solidFill>
                    <a:latin typeface="Trebuchet MS" panose="020B0603020202020204" pitchFamily="34" charset="0"/>
                  </a:endParaRPr>
                </a:p>
              </p:txBody>
            </p:sp>
            <p:cxnSp>
              <p:nvCxnSpPr>
                <p:cNvPr id="135" name="Straight Connector 134"/>
                <p:cNvCxnSpPr/>
                <p:nvPr/>
              </p:nvCxnSpPr>
              <p:spPr>
                <a:xfrm flipV="1">
                  <a:off x="2148840" y="2846070"/>
                  <a:ext cx="731520" cy="0"/>
                </a:xfrm>
                <a:prstGeom prst="line">
                  <a:avLst/>
                </a:prstGeom>
                <a:grpFill/>
                <a:ln w="5715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116" name="Rectangle 115"/>
            <p:cNvSpPr/>
            <p:nvPr/>
          </p:nvSpPr>
          <p:spPr>
            <a:xfrm>
              <a:off x="21826618" y="4526353"/>
              <a:ext cx="2807043" cy="1206448"/>
            </a:xfrm>
            <a:prstGeom prst="rect">
              <a:avLst/>
            </a:prstGeom>
          </p:spPr>
          <p:txBody>
            <a:bodyPr wrap="square" lIns="219419" tIns="109710" rIns="219419" bIns="109710">
              <a:spAutoFit/>
            </a:bodyPr>
            <a:lstStyle/>
            <a:p>
              <a:r>
                <a:rPr lang="en-US" sz="3200" b="1" dirty="0">
                  <a:solidFill>
                    <a:srgbClr val="263248"/>
                  </a:solidFill>
                  <a:latin typeface="Trebuchet MS" panose="020B0603020202020204" pitchFamily="34" charset="0"/>
                  <a:ea typeface="Open Sans Light" panose="020B0306030504020204" pitchFamily="34" charset="0"/>
                  <a:cs typeface="Lato Regular"/>
                </a:rPr>
                <a:t>Royal Cyber Overview</a:t>
              </a:r>
            </a:p>
          </p:txBody>
        </p:sp>
        <p:grpSp>
          <p:nvGrpSpPr>
            <p:cNvPr id="117" name="Group 116"/>
            <p:cNvGrpSpPr/>
            <p:nvPr/>
          </p:nvGrpSpPr>
          <p:grpSpPr>
            <a:xfrm>
              <a:off x="21773593" y="4440821"/>
              <a:ext cx="337810" cy="2468879"/>
              <a:chOff x="4650359" y="4196016"/>
              <a:chExt cx="498346" cy="2661615"/>
            </a:xfrm>
            <a:solidFill>
              <a:schemeClr val="accent5">
                <a:lumMod val="60000"/>
                <a:lumOff val="40000"/>
              </a:schemeClr>
            </a:solidFill>
          </p:grpSpPr>
          <p:sp>
            <p:nvSpPr>
              <p:cNvPr id="127" name="AutoShape 54"/>
              <p:cNvSpPr>
                <a:spLocks/>
              </p:cNvSpPr>
              <p:nvPr/>
            </p:nvSpPr>
            <p:spPr bwMode="auto">
              <a:xfrm rot="21599989">
                <a:off x="4650359" y="6524255"/>
                <a:ext cx="498346" cy="3333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00CCFF"/>
              </a:solidFill>
              <a:ln>
                <a:noFill/>
              </a:ln>
              <a:effectLst/>
              <a:extLst/>
            </p:spPr>
            <p:txBody>
              <a:bodyPr lIns="38092" tIns="38092" rIns="38092" bIns="38092" anchor="ctr"/>
              <a:lstStyle/>
              <a:p>
                <a:pPr defTabSz="457109">
                  <a:defRPr/>
                </a:pPr>
                <a:endParaRPr lang="es-ES" sz="30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nvGrpSpPr>
              <p:cNvPr id="128" name="Group 127"/>
              <p:cNvGrpSpPr/>
              <p:nvPr/>
            </p:nvGrpSpPr>
            <p:grpSpPr>
              <a:xfrm rot="5400000">
                <a:off x="3810106" y="5124676"/>
                <a:ext cx="2194557" cy="337238"/>
                <a:chOff x="2057401" y="2779264"/>
                <a:chExt cx="822959" cy="126497"/>
              </a:xfrm>
              <a:grpFill/>
            </p:grpSpPr>
            <p:sp>
              <p:nvSpPr>
                <p:cNvPr id="130" name="Oval 129"/>
                <p:cNvSpPr/>
                <p:nvPr/>
              </p:nvSpPr>
              <p:spPr>
                <a:xfrm rot="5400000">
                  <a:off x="2039872" y="2796793"/>
                  <a:ext cx="126497" cy="91440"/>
                </a:xfrm>
                <a:prstGeom prst="ellipse">
                  <a:avLst/>
                </a:prstGeom>
                <a:solidFill>
                  <a:srgbClr val="00CC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x-none" dirty="0">
                    <a:solidFill>
                      <a:prstClr val="white"/>
                    </a:solidFill>
                    <a:latin typeface="Trebuchet MS" panose="020B0603020202020204" pitchFamily="34" charset="0"/>
                  </a:endParaRPr>
                </a:p>
              </p:txBody>
            </p:sp>
            <p:cxnSp>
              <p:nvCxnSpPr>
                <p:cNvPr id="131" name="Straight Connector 130"/>
                <p:cNvCxnSpPr/>
                <p:nvPr/>
              </p:nvCxnSpPr>
              <p:spPr>
                <a:xfrm flipV="1">
                  <a:off x="2148840" y="2846070"/>
                  <a:ext cx="731520" cy="0"/>
                </a:xfrm>
                <a:prstGeom prst="line">
                  <a:avLst/>
                </a:prstGeom>
                <a:grpFill/>
                <a:ln w="76200">
                  <a:solidFill>
                    <a:schemeClr val="tx2">
                      <a:lumMod val="50000"/>
                    </a:schemeClr>
                  </a:solidFill>
                  <a:prstDash val="dash"/>
                </a:ln>
              </p:spPr>
              <p:style>
                <a:lnRef idx="1">
                  <a:schemeClr val="accent1"/>
                </a:lnRef>
                <a:fillRef idx="0">
                  <a:schemeClr val="accent1"/>
                </a:fillRef>
                <a:effectRef idx="0">
                  <a:schemeClr val="accent1"/>
                </a:effectRef>
                <a:fontRef idx="minor">
                  <a:schemeClr val="tx1"/>
                </a:fontRef>
              </p:style>
            </p:cxnSp>
          </p:grpSp>
        </p:grpSp>
        <p:sp>
          <p:nvSpPr>
            <p:cNvPr id="119" name="AutoShape 10"/>
            <p:cNvSpPr>
              <a:spLocks/>
            </p:cNvSpPr>
            <p:nvPr/>
          </p:nvSpPr>
          <p:spPr bwMode="auto">
            <a:xfrm>
              <a:off x="19676439" y="7263747"/>
              <a:ext cx="3108926" cy="228426"/>
            </a:xfrm>
            <a:prstGeom prst="roundRect">
              <a:avLst>
                <a:gd name="adj" fmla="val 50000"/>
              </a:avLst>
            </a:prstGeom>
            <a:solidFill>
              <a:srgbClr val="CCFF99"/>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sp>
          <p:nvSpPr>
            <p:cNvPr id="120" name="AutoShape 10"/>
            <p:cNvSpPr>
              <a:spLocks/>
            </p:cNvSpPr>
            <p:nvPr/>
          </p:nvSpPr>
          <p:spPr bwMode="auto">
            <a:xfrm>
              <a:off x="21839428" y="7263660"/>
              <a:ext cx="2145037" cy="228600"/>
            </a:xfrm>
            <a:prstGeom prst="roundRect">
              <a:avLst>
                <a:gd name="adj" fmla="val 50000"/>
              </a:avLst>
            </a:prstGeom>
            <a:solidFill>
              <a:srgbClr val="00CCFF"/>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nvGrpSpPr>
            <p:cNvPr id="121" name="Group 120"/>
            <p:cNvGrpSpPr/>
            <p:nvPr/>
          </p:nvGrpSpPr>
          <p:grpSpPr>
            <a:xfrm>
              <a:off x="19335461" y="7022784"/>
              <a:ext cx="760492" cy="710353"/>
              <a:chOff x="7222994" y="6982392"/>
              <a:chExt cx="960187" cy="960436"/>
            </a:xfrm>
            <a:solidFill>
              <a:schemeClr val="accent1">
                <a:lumMod val="75000"/>
              </a:schemeClr>
            </a:solidFill>
          </p:grpSpPr>
          <p:sp>
            <p:nvSpPr>
              <p:cNvPr id="125" name="AutoShape 19"/>
              <p:cNvSpPr>
                <a:spLocks/>
              </p:cNvSpPr>
              <p:nvPr/>
            </p:nvSpPr>
            <p:spPr bwMode="auto">
              <a:xfrm>
                <a:off x="7222994" y="6982392"/>
                <a:ext cx="960187"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CCFF99"/>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sp>
            <p:nvSpPr>
              <p:cNvPr id="126" name="AutoShape 20"/>
              <p:cNvSpPr>
                <a:spLocks/>
              </p:cNvSpPr>
              <p:nvPr/>
            </p:nvSpPr>
            <p:spPr bwMode="auto">
              <a:xfrm>
                <a:off x="7496033" y="7255500"/>
                <a:ext cx="414109"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grpSp>
          <p:nvGrpSpPr>
            <p:cNvPr id="122" name="Group 121"/>
            <p:cNvGrpSpPr/>
            <p:nvPr/>
          </p:nvGrpSpPr>
          <p:grpSpPr>
            <a:xfrm>
              <a:off x="21553741" y="7045196"/>
              <a:ext cx="732103" cy="665529"/>
              <a:chOff x="7222994" y="6982392"/>
              <a:chExt cx="960187" cy="960436"/>
            </a:xfrm>
            <a:solidFill>
              <a:schemeClr val="accent5">
                <a:lumMod val="60000"/>
                <a:lumOff val="40000"/>
              </a:schemeClr>
            </a:solidFill>
          </p:grpSpPr>
          <p:sp>
            <p:nvSpPr>
              <p:cNvPr id="123" name="AutoShape 19"/>
              <p:cNvSpPr>
                <a:spLocks/>
              </p:cNvSpPr>
              <p:nvPr/>
            </p:nvSpPr>
            <p:spPr bwMode="auto">
              <a:xfrm>
                <a:off x="7222994" y="6982392"/>
                <a:ext cx="960187"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00CCFF"/>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sp>
            <p:nvSpPr>
              <p:cNvPr id="124" name="AutoShape 20"/>
              <p:cNvSpPr>
                <a:spLocks/>
              </p:cNvSpPr>
              <p:nvPr/>
            </p:nvSpPr>
            <p:spPr bwMode="auto">
              <a:xfrm>
                <a:off x="7496033" y="7255500"/>
                <a:ext cx="414109"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5600" dirty="0">
                  <a:solidFill>
                    <a:srgbClr val="7E7E7E"/>
                  </a:solidFill>
                  <a:effectLst>
                    <a:outerShdw blurRad="38100" dist="38100" dir="2700000" algn="tl">
                      <a:srgbClr val="000000"/>
                    </a:outerShdw>
                  </a:effectLst>
                  <a:latin typeface="Trebuchet MS" panose="020B0603020202020204" pitchFamily="34" charset="0"/>
                  <a:cs typeface="Gill Sans" charset="0"/>
                  <a:sym typeface="Gill Sans" charset="0"/>
                </a:endParaRPr>
              </a:p>
            </p:txBody>
          </p:sp>
        </p:grpSp>
      </p:grpSp>
    </p:spTree>
    <p:extLst>
      <p:ext uri="{BB962C8B-B14F-4D97-AF65-F5344CB8AC3E}">
        <p14:creationId xmlns:p14="http://schemas.microsoft.com/office/powerpoint/2010/main" val="302406179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6CFB7-55EA-498B-B7DA-F49FF1583CEC}"/>
              </a:ext>
            </a:extLst>
          </p:cNvPr>
          <p:cNvSpPr>
            <a:spLocks noGrp="1"/>
          </p:cNvSpPr>
          <p:nvPr>
            <p:ph type="title"/>
          </p:nvPr>
        </p:nvSpPr>
        <p:spPr/>
        <p:txBody>
          <a:bodyPr/>
          <a:lstStyle/>
          <a:p>
            <a:r>
              <a:rPr lang="en-US" dirty="0"/>
              <a:t>Demo</a:t>
            </a:r>
          </a:p>
        </p:txBody>
      </p:sp>
      <p:grpSp>
        <p:nvGrpSpPr>
          <p:cNvPr id="16" name="Group 15"/>
          <p:cNvGrpSpPr/>
          <p:nvPr/>
        </p:nvGrpSpPr>
        <p:grpSpPr>
          <a:xfrm>
            <a:off x="3197225" y="4152900"/>
            <a:ext cx="17983200" cy="6191667"/>
            <a:chOff x="3197225" y="4152900"/>
            <a:chExt cx="17983200" cy="6191667"/>
          </a:xfrm>
        </p:grpSpPr>
        <p:grpSp>
          <p:nvGrpSpPr>
            <p:cNvPr id="13" name="Group 12"/>
            <p:cNvGrpSpPr/>
            <p:nvPr/>
          </p:nvGrpSpPr>
          <p:grpSpPr>
            <a:xfrm>
              <a:off x="3197225" y="4152900"/>
              <a:ext cx="17983200" cy="3390900"/>
              <a:chOff x="3581400" y="4152900"/>
              <a:chExt cx="17983200" cy="3390900"/>
            </a:xfrm>
          </p:grpSpPr>
          <p:sp>
            <p:nvSpPr>
              <p:cNvPr id="5" name="Rounded Rectangle 4"/>
              <p:cNvSpPr/>
              <p:nvPr/>
            </p:nvSpPr>
            <p:spPr>
              <a:xfrm>
                <a:off x="3581400" y="4152900"/>
                <a:ext cx="6705600" cy="33909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000" b="1" dirty="0">
                    <a:latin typeface="Trebuchet MS" panose="020B0603020202020204" pitchFamily="34" charset="0"/>
                  </a:rPr>
                  <a:t>Services A</a:t>
                </a:r>
              </a:p>
            </p:txBody>
          </p:sp>
          <p:sp>
            <p:nvSpPr>
              <p:cNvPr id="6" name="Rounded Rectangle 5"/>
              <p:cNvSpPr/>
              <p:nvPr/>
            </p:nvSpPr>
            <p:spPr>
              <a:xfrm>
                <a:off x="14859000" y="4152900"/>
                <a:ext cx="6705600" cy="33909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000" b="1" dirty="0">
                    <a:latin typeface="Trebuchet MS" panose="020B0603020202020204" pitchFamily="34" charset="0"/>
                  </a:rPr>
                  <a:t>Services B</a:t>
                </a:r>
              </a:p>
            </p:txBody>
          </p:sp>
          <p:cxnSp>
            <p:nvCxnSpPr>
              <p:cNvPr id="10" name="Straight Arrow Connector 9"/>
              <p:cNvCxnSpPr/>
              <p:nvPr/>
            </p:nvCxnSpPr>
            <p:spPr>
              <a:xfrm>
                <a:off x="10287000" y="5029200"/>
                <a:ext cx="4648200" cy="0"/>
              </a:xfrm>
              <a:prstGeom prst="straightConnector1">
                <a:avLst/>
              </a:prstGeom>
              <a:ln w="57150">
                <a:solidFill>
                  <a:srgbClr val="3D4E64"/>
                </a:solidFill>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p:cNvCxnSpPr/>
              <p:nvPr/>
            </p:nvCxnSpPr>
            <p:spPr>
              <a:xfrm flipH="1">
                <a:off x="10287000" y="6553200"/>
                <a:ext cx="4572000" cy="0"/>
              </a:xfrm>
              <a:prstGeom prst="straightConnector1">
                <a:avLst/>
              </a:prstGeom>
              <a:ln w="57150">
                <a:solidFill>
                  <a:srgbClr val="3D4E64"/>
                </a:solidFill>
                <a:tailEnd type="triangle"/>
              </a:ln>
            </p:spPr>
            <p:style>
              <a:lnRef idx="3">
                <a:schemeClr val="dk1"/>
              </a:lnRef>
              <a:fillRef idx="0">
                <a:schemeClr val="dk1"/>
              </a:fillRef>
              <a:effectRef idx="2">
                <a:schemeClr val="dk1"/>
              </a:effectRef>
              <a:fontRef idx="minor">
                <a:schemeClr val="tx1"/>
              </a:fontRef>
            </p:style>
          </p:cxnSp>
        </p:grpSp>
        <p:sp>
          <p:nvSpPr>
            <p:cNvPr id="14" name="TextBox 13"/>
            <p:cNvSpPr txBox="1"/>
            <p:nvPr/>
          </p:nvSpPr>
          <p:spPr>
            <a:xfrm>
              <a:off x="3887964" y="7543800"/>
              <a:ext cx="5604163" cy="2800767"/>
            </a:xfrm>
            <a:prstGeom prst="rect">
              <a:avLst/>
            </a:prstGeom>
            <a:noFill/>
          </p:spPr>
          <p:txBody>
            <a:bodyPr wrap="square" rtlCol="0">
              <a:spAutoFit/>
            </a:bodyPr>
            <a:lstStyle/>
            <a:p>
              <a:pPr>
                <a:lnSpc>
                  <a:spcPct val="200000"/>
                </a:lnSpc>
              </a:pPr>
              <a:r>
                <a:rPr lang="en-US" sz="4400" dirty="0">
                  <a:solidFill>
                    <a:srgbClr val="3D4E64"/>
                  </a:solidFill>
                  <a:latin typeface="Trebuchet MS" panose="020B0603020202020204" pitchFamily="34" charset="0"/>
                </a:rPr>
                <a:t>/ </a:t>
              </a:r>
              <a:r>
                <a:rPr lang="en-US" sz="4400" dirty="0" err="1">
                  <a:solidFill>
                    <a:srgbClr val="3D4E64"/>
                  </a:solidFill>
                  <a:latin typeface="Trebuchet MS" panose="020B0603020202020204" pitchFamily="34" charset="0"/>
                </a:rPr>
                <a:t>hai</a:t>
              </a:r>
              <a:endParaRPr lang="en-US" sz="4400" dirty="0">
                <a:solidFill>
                  <a:srgbClr val="3D4E64"/>
                </a:solidFill>
                <a:latin typeface="Trebuchet MS" panose="020B0603020202020204" pitchFamily="34" charset="0"/>
              </a:endParaRPr>
            </a:p>
            <a:p>
              <a:pPr>
                <a:lnSpc>
                  <a:spcPct val="200000"/>
                </a:lnSpc>
              </a:pPr>
              <a:r>
                <a:rPr lang="en-US" sz="4400" dirty="0">
                  <a:solidFill>
                    <a:srgbClr val="3D4E64"/>
                  </a:solidFill>
                  <a:latin typeface="Trebuchet MS" panose="020B0603020202020204" pitchFamily="34" charset="0"/>
                </a:rPr>
                <a:t>/</a:t>
              </a:r>
              <a:r>
                <a:rPr lang="en-US" sz="4400" dirty="0" err="1">
                  <a:solidFill>
                    <a:srgbClr val="3D4E64"/>
                  </a:solidFill>
                  <a:latin typeface="Trebuchet MS" panose="020B0603020202020204" pitchFamily="34" charset="0"/>
                </a:rPr>
                <a:t>serviceB</a:t>
              </a:r>
              <a:endParaRPr lang="en-US" sz="4400" dirty="0">
                <a:solidFill>
                  <a:srgbClr val="3D4E64"/>
                </a:solidFill>
                <a:latin typeface="Trebuchet MS" panose="020B0603020202020204" pitchFamily="34" charset="0"/>
              </a:endParaRPr>
            </a:p>
          </p:txBody>
        </p:sp>
        <p:sp>
          <p:nvSpPr>
            <p:cNvPr id="15" name="TextBox 14"/>
            <p:cNvSpPr txBox="1"/>
            <p:nvPr/>
          </p:nvSpPr>
          <p:spPr>
            <a:xfrm>
              <a:off x="15025543" y="7543800"/>
              <a:ext cx="5604163" cy="1237518"/>
            </a:xfrm>
            <a:prstGeom prst="rect">
              <a:avLst/>
            </a:prstGeom>
            <a:noFill/>
          </p:spPr>
          <p:txBody>
            <a:bodyPr wrap="square" rtlCol="0">
              <a:spAutoFit/>
            </a:bodyPr>
            <a:lstStyle/>
            <a:p>
              <a:pPr>
                <a:lnSpc>
                  <a:spcPct val="200000"/>
                </a:lnSpc>
              </a:pPr>
              <a:r>
                <a:rPr lang="en-US" sz="4400" dirty="0">
                  <a:solidFill>
                    <a:srgbClr val="3D4E64"/>
                  </a:solidFill>
                  <a:latin typeface="Trebuchet MS" panose="020B0603020202020204" pitchFamily="34" charset="0"/>
                </a:rPr>
                <a:t>/ </a:t>
              </a:r>
              <a:r>
                <a:rPr lang="en-US" sz="4400" dirty="0" err="1">
                  <a:solidFill>
                    <a:srgbClr val="3D4E64"/>
                  </a:solidFill>
                  <a:latin typeface="Trebuchet MS" panose="020B0603020202020204" pitchFamily="34" charset="0"/>
                </a:rPr>
                <a:t>hai</a:t>
              </a:r>
              <a:endParaRPr lang="en-US" sz="4400" dirty="0">
                <a:solidFill>
                  <a:srgbClr val="3D4E64"/>
                </a:solidFill>
                <a:latin typeface="Trebuchet MS" panose="020B0603020202020204" pitchFamily="34" charset="0"/>
              </a:endParaRPr>
            </a:p>
          </p:txBody>
        </p:sp>
      </p:grpSp>
      <p:sp>
        <p:nvSpPr>
          <p:cNvPr id="17" name="Slide Number Placeholder 16"/>
          <p:cNvSpPr>
            <a:spLocks noGrp="1"/>
          </p:cNvSpPr>
          <p:nvPr>
            <p:ph type="sldNum" idx="12"/>
          </p:nvPr>
        </p:nvSpPr>
        <p:spPr/>
        <p:txBody>
          <a:bodyPr/>
          <a:lstStyle/>
          <a:p>
            <a:fld id="{9979A126-5CF1-4036-ABC2-9D63EB07D80E}" type="slidenum">
              <a:rPr lang="en" smtClean="0"/>
              <a:pPr/>
              <a:t>20</a:t>
            </a:fld>
            <a:endParaRPr lang="en" dirty="0"/>
          </a:p>
        </p:txBody>
      </p:sp>
    </p:spTree>
    <p:extLst>
      <p:ext uri="{BB962C8B-B14F-4D97-AF65-F5344CB8AC3E}">
        <p14:creationId xmlns:p14="http://schemas.microsoft.com/office/powerpoint/2010/main" val="25088603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06742-EE8D-44C7-9D6C-61FEBB766AF2}"/>
              </a:ext>
            </a:extLst>
          </p:cNvPr>
          <p:cNvSpPr>
            <a:spLocks noGrp="1"/>
          </p:cNvSpPr>
          <p:nvPr>
            <p:ph type="title"/>
          </p:nvPr>
        </p:nvSpPr>
        <p:spPr/>
        <p:txBody>
          <a:bodyPr/>
          <a:lstStyle/>
          <a:p>
            <a:r>
              <a:rPr lang="en-US" dirty="0"/>
              <a:t>Demo</a:t>
            </a:r>
          </a:p>
        </p:txBody>
      </p:sp>
      <p:sp>
        <p:nvSpPr>
          <p:cNvPr id="4" name="Slide Number Placeholder 3"/>
          <p:cNvSpPr>
            <a:spLocks noGrp="1"/>
          </p:cNvSpPr>
          <p:nvPr>
            <p:ph type="sldNum" idx="12"/>
          </p:nvPr>
        </p:nvSpPr>
        <p:spPr/>
        <p:txBody>
          <a:bodyPr/>
          <a:lstStyle/>
          <a:p>
            <a:fld id="{9979A126-5CF1-4036-ABC2-9D63EB07D80E}" type="slidenum">
              <a:rPr lang="en" smtClean="0"/>
              <a:pPr/>
              <a:t>21</a:t>
            </a:fld>
            <a:endParaRPr lang="en" dirty="0"/>
          </a:p>
        </p:txBody>
      </p:sp>
      <p:graphicFrame>
        <p:nvGraphicFramePr>
          <p:cNvPr id="5" name="Diagram 4"/>
          <p:cNvGraphicFramePr/>
          <p:nvPr>
            <p:extLst>
              <p:ext uri="{D42A27DB-BD31-4B8C-83A1-F6EECF244321}">
                <p14:modId xmlns:p14="http://schemas.microsoft.com/office/powerpoint/2010/main" val="441639321"/>
              </p:ext>
            </p:extLst>
          </p:nvPr>
        </p:nvGraphicFramePr>
        <p:xfrm>
          <a:off x="812613" y="4141695"/>
          <a:ext cx="22752424" cy="71538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28110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graphicEl>
                                              <a:dgm id="{24F82A2A-EA42-49DD-9AC7-09C494BFD1E8}"/>
                                            </p:graphicEl>
                                          </p:spTgt>
                                        </p:tgtEl>
                                        <p:attrNameLst>
                                          <p:attrName>style.visibility</p:attrName>
                                        </p:attrNameLst>
                                      </p:cBhvr>
                                      <p:to>
                                        <p:strVal val="visible"/>
                                      </p:to>
                                    </p:set>
                                    <p:anim calcmode="lin" valueType="num">
                                      <p:cBhvr additive="base">
                                        <p:cTn id="7" dur="500" fill="hold"/>
                                        <p:tgtEl>
                                          <p:spTgt spid="5">
                                            <p:graphicEl>
                                              <a:dgm id="{24F82A2A-EA42-49DD-9AC7-09C494BFD1E8}"/>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graphicEl>
                                              <a:dgm id="{24F82A2A-EA42-49DD-9AC7-09C494BFD1E8}"/>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graphicEl>
                                              <a:dgm id="{515AE683-6851-4670-B26A-6B5FD8CD7E33}"/>
                                            </p:graphicEl>
                                          </p:spTgt>
                                        </p:tgtEl>
                                        <p:attrNameLst>
                                          <p:attrName>style.visibility</p:attrName>
                                        </p:attrNameLst>
                                      </p:cBhvr>
                                      <p:to>
                                        <p:strVal val="visible"/>
                                      </p:to>
                                    </p:set>
                                    <p:anim calcmode="lin" valueType="num">
                                      <p:cBhvr additive="base">
                                        <p:cTn id="11" dur="500" fill="hold"/>
                                        <p:tgtEl>
                                          <p:spTgt spid="5">
                                            <p:graphicEl>
                                              <a:dgm id="{515AE683-6851-4670-B26A-6B5FD8CD7E33}"/>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graphicEl>
                                              <a:dgm id="{515AE683-6851-4670-B26A-6B5FD8CD7E33}"/>
                                            </p:graphic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5">
                                            <p:graphicEl>
                                              <a:dgm id="{5BB6811E-8D16-4E26-8A71-699030F95C8B}"/>
                                            </p:graphicEl>
                                          </p:spTgt>
                                        </p:tgtEl>
                                        <p:attrNameLst>
                                          <p:attrName>style.visibility</p:attrName>
                                        </p:attrNameLst>
                                      </p:cBhvr>
                                      <p:to>
                                        <p:strVal val="visible"/>
                                      </p:to>
                                    </p:set>
                                    <p:anim calcmode="lin" valueType="num">
                                      <p:cBhvr additive="base">
                                        <p:cTn id="16" dur="500" fill="hold"/>
                                        <p:tgtEl>
                                          <p:spTgt spid="5">
                                            <p:graphicEl>
                                              <a:dgm id="{5BB6811E-8D16-4E26-8A71-699030F95C8B}"/>
                                            </p:graphic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5">
                                            <p:graphicEl>
                                              <a:dgm id="{5BB6811E-8D16-4E26-8A71-699030F95C8B}"/>
                                            </p:graphicEl>
                                          </p:spTgt>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5">
                                            <p:graphicEl>
                                              <a:dgm id="{9619F522-A9FA-438E-BE60-C11C82CCE3B7}"/>
                                            </p:graphicEl>
                                          </p:spTgt>
                                        </p:tgtEl>
                                        <p:attrNameLst>
                                          <p:attrName>style.visibility</p:attrName>
                                        </p:attrNameLst>
                                      </p:cBhvr>
                                      <p:to>
                                        <p:strVal val="visible"/>
                                      </p:to>
                                    </p:set>
                                    <p:anim calcmode="lin" valueType="num">
                                      <p:cBhvr additive="base">
                                        <p:cTn id="20" dur="500" fill="hold"/>
                                        <p:tgtEl>
                                          <p:spTgt spid="5">
                                            <p:graphicEl>
                                              <a:dgm id="{9619F522-A9FA-438E-BE60-C11C82CCE3B7}"/>
                                            </p:graphic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5">
                                            <p:graphicEl>
                                              <a:dgm id="{9619F522-A9FA-438E-BE60-C11C82CCE3B7}"/>
                                            </p:graphic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grpId="0" nodeType="afterEffect">
                                  <p:stCondLst>
                                    <p:cond delay="0"/>
                                  </p:stCondLst>
                                  <p:childTnLst>
                                    <p:set>
                                      <p:cBhvr>
                                        <p:cTn id="24" dur="1" fill="hold">
                                          <p:stCondLst>
                                            <p:cond delay="0"/>
                                          </p:stCondLst>
                                        </p:cTn>
                                        <p:tgtEl>
                                          <p:spTgt spid="5">
                                            <p:graphicEl>
                                              <a:dgm id="{8B8762E0-B926-4C0B-91E2-4032E2BDBA62}"/>
                                            </p:graphicEl>
                                          </p:spTgt>
                                        </p:tgtEl>
                                        <p:attrNameLst>
                                          <p:attrName>style.visibility</p:attrName>
                                        </p:attrNameLst>
                                      </p:cBhvr>
                                      <p:to>
                                        <p:strVal val="visible"/>
                                      </p:to>
                                    </p:set>
                                    <p:anim calcmode="lin" valueType="num">
                                      <p:cBhvr additive="base">
                                        <p:cTn id="25" dur="500" fill="hold"/>
                                        <p:tgtEl>
                                          <p:spTgt spid="5">
                                            <p:graphicEl>
                                              <a:dgm id="{8B8762E0-B926-4C0B-91E2-4032E2BDBA62}"/>
                                            </p:graphic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graphicEl>
                                              <a:dgm id="{8B8762E0-B926-4C0B-91E2-4032E2BDBA62}"/>
                                            </p:graphic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5">
                                            <p:graphicEl>
                                              <a:dgm id="{6A5C4A3A-13C9-4BA2-9CBA-844507F48E82}"/>
                                            </p:graphicEl>
                                          </p:spTgt>
                                        </p:tgtEl>
                                        <p:attrNameLst>
                                          <p:attrName>style.visibility</p:attrName>
                                        </p:attrNameLst>
                                      </p:cBhvr>
                                      <p:to>
                                        <p:strVal val="visible"/>
                                      </p:to>
                                    </p:set>
                                    <p:anim calcmode="lin" valueType="num">
                                      <p:cBhvr additive="base">
                                        <p:cTn id="29" dur="500" fill="hold"/>
                                        <p:tgtEl>
                                          <p:spTgt spid="5">
                                            <p:graphicEl>
                                              <a:dgm id="{6A5C4A3A-13C9-4BA2-9CBA-844507F48E82}"/>
                                            </p:graphic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5">
                                            <p:graphicEl>
                                              <a:dgm id="{6A5C4A3A-13C9-4BA2-9CBA-844507F48E82}"/>
                                            </p:graphicEl>
                                          </p:spTgt>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2" presetClass="entr" presetSubtype="8" fill="hold" grpId="0" nodeType="afterEffect">
                                  <p:stCondLst>
                                    <p:cond delay="0"/>
                                  </p:stCondLst>
                                  <p:childTnLst>
                                    <p:set>
                                      <p:cBhvr>
                                        <p:cTn id="33" dur="1" fill="hold">
                                          <p:stCondLst>
                                            <p:cond delay="0"/>
                                          </p:stCondLst>
                                        </p:cTn>
                                        <p:tgtEl>
                                          <p:spTgt spid="5">
                                            <p:graphicEl>
                                              <a:dgm id="{E2168D84-EF71-4262-BAD0-386D2B2B412D}"/>
                                            </p:graphicEl>
                                          </p:spTgt>
                                        </p:tgtEl>
                                        <p:attrNameLst>
                                          <p:attrName>style.visibility</p:attrName>
                                        </p:attrNameLst>
                                      </p:cBhvr>
                                      <p:to>
                                        <p:strVal val="visible"/>
                                      </p:to>
                                    </p:set>
                                    <p:anim calcmode="lin" valueType="num">
                                      <p:cBhvr additive="base">
                                        <p:cTn id="34" dur="500" fill="hold"/>
                                        <p:tgtEl>
                                          <p:spTgt spid="5">
                                            <p:graphicEl>
                                              <a:dgm id="{E2168D84-EF71-4262-BAD0-386D2B2B412D}"/>
                                            </p:graphic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5">
                                            <p:graphicEl>
                                              <a:dgm id="{E2168D84-EF71-4262-BAD0-386D2B2B412D}"/>
                                            </p:graphicEl>
                                          </p:spTgt>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5">
                                            <p:graphicEl>
                                              <a:dgm id="{7C4FFFB2-CCA9-49E6-966B-C513E11A78D9}"/>
                                            </p:graphicEl>
                                          </p:spTgt>
                                        </p:tgtEl>
                                        <p:attrNameLst>
                                          <p:attrName>style.visibility</p:attrName>
                                        </p:attrNameLst>
                                      </p:cBhvr>
                                      <p:to>
                                        <p:strVal val="visible"/>
                                      </p:to>
                                    </p:set>
                                    <p:anim calcmode="lin" valueType="num">
                                      <p:cBhvr additive="base">
                                        <p:cTn id="38" dur="500" fill="hold"/>
                                        <p:tgtEl>
                                          <p:spTgt spid="5">
                                            <p:graphicEl>
                                              <a:dgm id="{7C4FFFB2-CCA9-49E6-966B-C513E11A78D9}"/>
                                            </p:graphic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5">
                                            <p:graphicEl>
                                              <a:dgm id="{7C4FFFB2-CCA9-49E6-966B-C513E11A78D9}"/>
                                            </p:graphicEl>
                                          </p:spTgt>
                                        </p:tgtEl>
                                        <p:attrNameLst>
                                          <p:attrName>ppt_y</p:attrName>
                                        </p:attrNameLst>
                                      </p:cBhvr>
                                      <p:tavLst>
                                        <p:tav tm="0">
                                          <p:val>
                                            <p:strVal val="#ppt_y"/>
                                          </p:val>
                                        </p:tav>
                                        <p:tav tm="100000">
                                          <p:val>
                                            <p:strVal val="#ppt_y"/>
                                          </p:val>
                                        </p:tav>
                                      </p:tavLst>
                                    </p:anim>
                                  </p:childTnLst>
                                </p:cTn>
                              </p:par>
                            </p:childTnLst>
                          </p:cTn>
                        </p:par>
                        <p:par>
                          <p:cTn id="40" fill="hold">
                            <p:stCondLst>
                              <p:cond delay="2000"/>
                            </p:stCondLst>
                            <p:childTnLst>
                              <p:par>
                                <p:cTn id="41" presetID="2" presetClass="entr" presetSubtype="8" fill="hold" grpId="0" nodeType="afterEffect">
                                  <p:stCondLst>
                                    <p:cond delay="0"/>
                                  </p:stCondLst>
                                  <p:childTnLst>
                                    <p:set>
                                      <p:cBhvr>
                                        <p:cTn id="42" dur="1" fill="hold">
                                          <p:stCondLst>
                                            <p:cond delay="0"/>
                                          </p:stCondLst>
                                        </p:cTn>
                                        <p:tgtEl>
                                          <p:spTgt spid="5">
                                            <p:graphicEl>
                                              <a:dgm id="{29B99CB3-D5C2-493C-9E27-335DAF4A998B}"/>
                                            </p:graphicEl>
                                          </p:spTgt>
                                        </p:tgtEl>
                                        <p:attrNameLst>
                                          <p:attrName>style.visibility</p:attrName>
                                        </p:attrNameLst>
                                      </p:cBhvr>
                                      <p:to>
                                        <p:strVal val="visible"/>
                                      </p:to>
                                    </p:set>
                                    <p:anim calcmode="lin" valueType="num">
                                      <p:cBhvr additive="base">
                                        <p:cTn id="43" dur="500" fill="hold"/>
                                        <p:tgtEl>
                                          <p:spTgt spid="5">
                                            <p:graphicEl>
                                              <a:dgm id="{29B99CB3-D5C2-493C-9E27-335DAF4A998B}"/>
                                            </p:graphic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
                                            <p:graphicEl>
                                              <a:dgm id="{29B99CB3-D5C2-493C-9E27-335DAF4A998B}"/>
                                            </p:graphic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5">
                                            <p:graphicEl>
                                              <a:dgm id="{EED4232F-35EC-4648-9A4F-6CAB9D9D6C1A}"/>
                                            </p:graphicEl>
                                          </p:spTgt>
                                        </p:tgtEl>
                                        <p:attrNameLst>
                                          <p:attrName>style.visibility</p:attrName>
                                        </p:attrNameLst>
                                      </p:cBhvr>
                                      <p:to>
                                        <p:strVal val="visible"/>
                                      </p:to>
                                    </p:set>
                                    <p:anim calcmode="lin" valueType="num">
                                      <p:cBhvr additive="base">
                                        <p:cTn id="47" dur="500" fill="hold"/>
                                        <p:tgtEl>
                                          <p:spTgt spid="5">
                                            <p:graphicEl>
                                              <a:dgm id="{EED4232F-35EC-4648-9A4F-6CAB9D9D6C1A}"/>
                                            </p:graphic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5">
                                            <p:graphicEl>
                                              <a:dgm id="{EED4232F-35EC-4648-9A4F-6CAB9D9D6C1A}"/>
                                            </p:graphicEl>
                                          </p:spTgt>
                                        </p:tgtEl>
                                        <p:attrNameLst>
                                          <p:attrName>ppt_y</p:attrName>
                                        </p:attrNameLst>
                                      </p:cBhvr>
                                      <p:tavLst>
                                        <p:tav tm="0">
                                          <p:val>
                                            <p:strVal val="#ppt_y"/>
                                          </p:val>
                                        </p:tav>
                                        <p:tav tm="100000">
                                          <p:val>
                                            <p:strVal val="#ppt_y"/>
                                          </p:val>
                                        </p:tav>
                                      </p:tavLst>
                                    </p:anim>
                                  </p:childTnLst>
                                </p:cTn>
                              </p:par>
                            </p:childTnLst>
                          </p:cTn>
                        </p:par>
                        <p:par>
                          <p:cTn id="49" fill="hold">
                            <p:stCondLst>
                              <p:cond delay="2500"/>
                            </p:stCondLst>
                            <p:childTnLst>
                              <p:par>
                                <p:cTn id="50" presetID="2" presetClass="entr" presetSubtype="8" fill="hold" grpId="0" nodeType="afterEffect">
                                  <p:stCondLst>
                                    <p:cond delay="0"/>
                                  </p:stCondLst>
                                  <p:childTnLst>
                                    <p:set>
                                      <p:cBhvr>
                                        <p:cTn id="51" dur="1" fill="hold">
                                          <p:stCondLst>
                                            <p:cond delay="0"/>
                                          </p:stCondLst>
                                        </p:cTn>
                                        <p:tgtEl>
                                          <p:spTgt spid="5">
                                            <p:graphicEl>
                                              <a:dgm id="{79EA83FF-0DC4-478E-A998-82EBB2375359}"/>
                                            </p:graphicEl>
                                          </p:spTgt>
                                        </p:tgtEl>
                                        <p:attrNameLst>
                                          <p:attrName>style.visibility</p:attrName>
                                        </p:attrNameLst>
                                      </p:cBhvr>
                                      <p:to>
                                        <p:strVal val="visible"/>
                                      </p:to>
                                    </p:set>
                                    <p:anim calcmode="lin" valueType="num">
                                      <p:cBhvr additive="base">
                                        <p:cTn id="52" dur="500" fill="hold"/>
                                        <p:tgtEl>
                                          <p:spTgt spid="5">
                                            <p:graphicEl>
                                              <a:dgm id="{79EA83FF-0DC4-478E-A998-82EBB2375359}"/>
                                            </p:graphicEl>
                                          </p:spTgt>
                                        </p:tgtEl>
                                        <p:attrNameLst>
                                          <p:attrName>ppt_x</p:attrName>
                                        </p:attrNameLst>
                                      </p:cBhvr>
                                      <p:tavLst>
                                        <p:tav tm="0">
                                          <p:val>
                                            <p:strVal val="0-#ppt_w/2"/>
                                          </p:val>
                                        </p:tav>
                                        <p:tav tm="100000">
                                          <p:val>
                                            <p:strVal val="#ppt_x"/>
                                          </p:val>
                                        </p:tav>
                                      </p:tavLst>
                                    </p:anim>
                                    <p:anim calcmode="lin" valueType="num">
                                      <p:cBhvr additive="base">
                                        <p:cTn id="53" dur="500" fill="hold"/>
                                        <p:tgtEl>
                                          <p:spTgt spid="5">
                                            <p:graphicEl>
                                              <a:dgm id="{79EA83FF-0DC4-478E-A998-82EBB2375359}"/>
                                            </p:graphicEl>
                                          </p:spTgt>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5">
                                            <p:graphicEl>
                                              <a:dgm id="{EAD90705-3BB8-4BBC-9593-56A4765C7C75}"/>
                                            </p:graphicEl>
                                          </p:spTgt>
                                        </p:tgtEl>
                                        <p:attrNameLst>
                                          <p:attrName>style.visibility</p:attrName>
                                        </p:attrNameLst>
                                      </p:cBhvr>
                                      <p:to>
                                        <p:strVal val="visible"/>
                                      </p:to>
                                    </p:set>
                                    <p:anim calcmode="lin" valueType="num">
                                      <p:cBhvr additive="base">
                                        <p:cTn id="56" dur="500" fill="hold"/>
                                        <p:tgtEl>
                                          <p:spTgt spid="5">
                                            <p:graphicEl>
                                              <a:dgm id="{EAD90705-3BB8-4BBC-9593-56A4765C7C75}"/>
                                            </p:graphic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5">
                                            <p:graphicEl>
                                              <a:dgm id="{EAD90705-3BB8-4BBC-9593-56A4765C7C75}"/>
                                            </p:graphicEl>
                                          </p:spTgt>
                                        </p:tgtEl>
                                        <p:attrNameLst>
                                          <p:attrName>ppt_y</p:attrName>
                                        </p:attrNameLst>
                                      </p:cBhvr>
                                      <p:tavLst>
                                        <p:tav tm="0">
                                          <p:val>
                                            <p:strVal val="#ppt_y"/>
                                          </p:val>
                                        </p:tav>
                                        <p:tav tm="100000">
                                          <p:val>
                                            <p:strVal val="#ppt_y"/>
                                          </p:val>
                                        </p:tav>
                                      </p:tavLst>
                                    </p:anim>
                                  </p:childTnLst>
                                </p:cTn>
                              </p:par>
                            </p:childTnLst>
                          </p:cTn>
                        </p:par>
                        <p:par>
                          <p:cTn id="58" fill="hold">
                            <p:stCondLst>
                              <p:cond delay="3000"/>
                            </p:stCondLst>
                            <p:childTnLst>
                              <p:par>
                                <p:cTn id="59" presetID="2" presetClass="entr" presetSubtype="8" fill="hold" grpId="0" nodeType="afterEffect">
                                  <p:stCondLst>
                                    <p:cond delay="0"/>
                                  </p:stCondLst>
                                  <p:childTnLst>
                                    <p:set>
                                      <p:cBhvr>
                                        <p:cTn id="60" dur="1" fill="hold">
                                          <p:stCondLst>
                                            <p:cond delay="0"/>
                                          </p:stCondLst>
                                        </p:cTn>
                                        <p:tgtEl>
                                          <p:spTgt spid="5">
                                            <p:graphicEl>
                                              <a:dgm id="{6424F2AF-3E37-4253-8DE9-52091C15A19B}"/>
                                            </p:graphicEl>
                                          </p:spTgt>
                                        </p:tgtEl>
                                        <p:attrNameLst>
                                          <p:attrName>style.visibility</p:attrName>
                                        </p:attrNameLst>
                                      </p:cBhvr>
                                      <p:to>
                                        <p:strVal val="visible"/>
                                      </p:to>
                                    </p:set>
                                    <p:anim calcmode="lin" valueType="num">
                                      <p:cBhvr additive="base">
                                        <p:cTn id="61" dur="500" fill="hold"/>
                                        <p:tgtEl>
                                          <p:spTgt spid="5">
                                            <p:graphicEl>
                                              <a:dgm id="{6424F2AF-3E37-4253-8DE9-52091C15A19B}"/>
                                            </p:graphic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5">
                                            <p:graphicEl>
                                              <a:dgm id="{6424F2AF-3E37-4253-8DE9-52091C15A19B}"/>
                                            </p:graphicEl>
                                          </p:spTgt>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5">
                                            <p:graphicEl>
                                              <a:dgm id="{5750DA28-6E0B-4549-AFA1-368B83D394F8}"/>
                                            </p:graphicEl>
                                          </p:spTgt>
                                        </p:tgtEl>
                                        <p:attrNameLst>
                                          <p:attrName>style.visibility</p:attrName>
                                        </p:attrNameLst>
                                      </p:cBhvr>
                                      <p:to>
                                        <p:strVal val="visible"/>
                                      </p:to>
                                    </p:set>
                                    <p:anim calcmode="lin" valueType="num">
                                      <p:cBhvr additive="base">
                                        <p:cTn id="65" dur="500" fill="hold"/>
                                        <p:tgtEl>
                                          <p:spTgt spid="5">
                                            <p:graphicEl>
                                              <a:dgm id="{5750DA28-6E0B-4549-AFA1-368B83D394F8}"/>
                                            </p:graphic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5">
                                            <p:graphicEl>
                                              <a:dgm id="{5750DA28-6E0B-4549-AFA1-368B83D394F8}"/>
                                            </p:graphicEl>
                                          </p:spTgt>
                                        </p:tgtEl>
                                        <p:attrNameLst>
                                          <p:attrName>ppt_y</p:attrName>
                                        </p:attrNameLst>
                                      </p:cBhvr>
                                      <p:tavLst>
                                        <p:tav tm="0">
                                          <p:val>
                                            <p:strVal val="#ppt_y"/>
                                          </p:val>
                                        </p:tav>
                                        <p:tav tm="100000">
                                          <p:val>
                                            <p:strVal val="#ppt_y"/>
                                          </p:val>
                                        </p:tav>
                                      </p:tavLst>
                                    </p:anim>
                                  </p:childTnLst>
                                </p:cTn>
                              </p:par>
                            </p:childTnLst>
                          </p:cTn>
                        </p:par>
                        <p:par>
                          <p:cTn id="67" fill="hold">
                            <p:stCondLst>
                              <p:cond delay="3500"/>
                            </p:stCondLst>
                            <p:childTnLst>
                              <p:par>
                                <p:cTn id="68" presetID="2" presetClass="entr" presetSubtype="8" fill="hold" grpId="0" nodeType="afterEffect">
                                  <p:stCondLst>
                                    <p:cond delay="0"/>
                                  </p:stCondLst>
                                  <p:childTnLst>
                                    <p:set>
                                      <p:cBhvr>
                                        <p:cTn id="69" dur="1" fill="hold">
                                          <p:stCondLst>
                                            <p:cond delay="0"/>
                                          </p:stCondLst>
                                        </p:cTn>
                                        <p:tgtEl>
                                          <p:spTgt spid="5">
                                            <p:graphicEl>
                                              <a:dgm id="{B2537BC0-7779-45A7-8531-908AA5C6CB66}"/>
                                            </p:graphicEl>
                                          </p:spTgt>
                                        </p:tgtEl>
                                        <p:attrNameLst>
                                          <p:attrName>style.visibility</p:attrName>
                                        </p:attrNameLst>
                                      </p:cBhvr>
                                      <p:to>
                                        <p:strVal val="visible"/>
                                      </p:to>
                                    </p:set>
                                    <p:anim calcmode="lin" valueType="num">
                                      <p:cBhvr additive="base">
                                        <p:cTn id="70" dur="500" fill="hold"/>
                                        <p:tgtEl>
                                          <p:spTgt spid="5">
                                            <p:graphicEl>
                                              <a:dgm id="{B2537BC0-7779-45A7-8531-908AA5C6CB66}"/>
                                            </p:graphicEl>
                                          </p:spTgt>
                                        </p:tgtEl>
                                        <p:attrNameLst>
                                          <p:attrName>ppt_x</p:attrName>
                                        </p:attrNameLst>
                                      </p:cBhvr>
                                      <p:tavLst>
                                        <p:tav tm="0">
                                          <p:val>
                                            <p:strVal val="0-#ppt_w/2"/>
                                          </p:val>
                                        </p:tav>
                                        <p:tav tm="100000">
                                          <p:val>
                                            <p:strVal val="#ppt_x"/>
                                          </p:val>
                                        </p:tav>
                                      </p:tavLst>
                                    </p:anim>
                                    <p:anim calcmode="lin" valueType="num">
                                      <p:cBhvr additive="base">
                                        <p:cTn id="71" dur="500" fill="hold"/>
                                        <p:tgtEl>
                                          <p:spTgt spid="5">
                                            <p:graphicEl>
                                              <a:dgm id="{B2537BC0-7779-45A7-8531-908AA5C6CB66}"/>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t="19106" b="12065"/>
          <a:stretch/>
        </p:blipFill>
        <p:spPr>
          <a:xfrm>
            <a:off x="5231674" y="2069454"/>
            <a:ext cx="13914306" cy="9577093"/>
          </a:xfrm>
          <a:prstGeom prst="rect">
            <a:avLst/>
          </a:prstGeom>
        </p:spPr>
      </p:pic>
      <p:pic>
        <p:nvPicPr>
          <p:cNvPr id="5122" name="Picture 2" descr="Image result for questions and answers icon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04763" y="9040761"/>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1"/>
          </p:nvPr>
        </p:nvSpPr>
        <p:spPr>
          <a:xfrm>
            <a:off x="8066671" y="12364000"/>
            <a:ext cx="16007030" cy="841600"/>
          </a:xfrm>
        </p:spPr>
        <p:txBody>
          <a:bodyPr/>
          <a:lstStyle/>
          <a:p>
            <a:r>
              <a:rPr lang="en-US" b="1" i="1" dirty="0">
                <a:latin typeface="Trebuchet MS" panose="020B0603020202020204" pitchFamily="34" charset="0"/>
              </a:rPr>
              <a:t>Questions &amp; Answers</a:t>
            </a:r>
          </a:p>
        </p:txBody>
      </p:sp>
      <p:sp>
        <p:nvSpPr>
          <p:cNvPr id="4" name="Slide Number Placeholder 3"/>
          <p:cNvSpPr>
            <a:spLocks noGrp="1"/>
          </p:cNvSpPr>
          <p:nvPr>
            <p:ph type="sldNum" idx="12"/>
          </p:nvPr>
        </p:nvSpPr>
        <p:spPr/>
        <p:txBody>
          <a:bodyPr/>
          <a:lstStyle/>
          <a:p>
            <a:fld id="{00000000-1234-1234-1234-123412341234}" type="slidenum">
              <a:rPr lang="en" b="1" i="1" smtClean="0">
                <a:solidFill>
                  <a:schemeClr val="bg1"/>
                </a:solidFill>
              </a:rPr>
              <a:pPr/>
              <a:t>22</a:t>
            </a:fld>
            <a:endParaRPr lang="en" b="1" i="1" dirty="0">
              <a:solidFill>
                <a:schemeClr val="bg1"/>
              </a:solidFill>
            </a:endParaRPr>
          </a:p>
        </p:txBody>
      </p:sp>
    </p:spTree>
    <p:extLst>
      <p:ext uri="{BB962C8B-B14F-4D97-AF65-F5344CB8AC3E}">
        <p14:creationId xmlns:p14="http://schemas.microsoft.com/office/powerpoint/2010/main" val="1579820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ctrTitle"/>
          </p:nvPr>
        </p:nvSpPr>
        <p:spPr>
          <a:xfrm>
            <a:off x="1020592" y="8362808"/>
            <a:ext cx="10915557" cy="3091995"/>
          </a:xfrm>
          <a:prstGeom prst="rect">
            <a:avLst/>
          </a:prstGeom>
        </p:spPr>
        <p:txBody>
          <a:bodyPr lIns="243737" tIns="243737" rIns="243737" bIns="243737" anchor="t" anchorCtr="0">
            <a:noAutofit/>
          </a:bodyPr>
          <a:lstStyle/>
          <a:p>
            <a:r>
              <a:rPr lang="en" sz="13800" dirty="0">
                <a:latin typeface="Trebuchet MS" panose="020B0603020202020204" pitchFamily="34" charset="0"/>
              </a:rPr>
              <a:t>Royal Cyber Overview</a:t>
            </a:r>
          </a:p>
        </p:txBody>
      </p:sp>
      <p:sp>
        <p:nvSpPr>
          <p:cNvPr id="223" name="Shape 223"/>
          <p:cNvSpPr txBox="1">
            <a:spLocks noGrp="1"/>
          </p:cNvSpPr>
          <p:nvPr>
            <p:ph type="sldNum" idx="12"/>
          </p:nvPr>
        </p:nvSpPr>
        <p:spPr>
          <a:xfrm>
            <a:off x="20309376" y="12362566"/>
            <a:ext cx="3965367" cy="841381"/>
          </a:xfrm>
          <a:prstGeom prst="rect">
            <a:avLst/>
          </a:prstGeom>
        </p:spPr>
        <p:txBody>
          <a:bodyPr lIns="243737" tIns="243737" rIns="243737" bIns="243737" anchor="ctr" anchorCtr="0">
            <a:noAutofit/>
          </a:bodyPr>
          <a:lstStyle/>
          <a:p>
            <a:fld id="{00000000-1234-1234-1234-123412341234}" type="slidenum">
              <a:rPr lang="en"/>
              <a:pPr/>
              <a:t>23</a:t>
            </a:fld>
            <a:endParaRPr lang="en"/>
          </a:p>
        </p:txBody>
      </p:sp>
      <p:pic>
        <p:nvPicPr>
          <p:cNvPr id="3074" name="Picture 2" descr="Related imag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0397867" y="7964129"/>
            <a:ext cx="3917885" cy="39178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clrChange>
              <a:clrFrom>
                <a:srgbClr val="000000"/>
              </a:clrFrom>
              <a:clrTo>
                <a:srgbClr val="000000">
                  <a:alpha val="0"/>
                </a:srgbClr>
              </a:clrTo>
            </a:clrChange>
          </a:blip>
          <a:stretch>
            <a:fillRect/>
          </a:stretch>
        </p:blipFill>
        <p:spPr>
          <a:xfrm>
            <a:off x="0" y="-470720"/>
            <a:ext cx="8434849" cy="8434849"/>
          </a:xfrm>
          <a:prstGeom prst="rect">
            <a:avLst/>
          </a:prstGeom>
        </p:spPr>
      </p:pic>
    </p:spTree>
    <p:extLst>
      <p:ext uri="{BB962C8B-B14F-4D97-AF65-F5344CB8AC3E}">
        <p14:creationId xmlns:p14="http://schemas.microsoft.com/office/powerpoint/2010/main" val="2520997200"/>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ounded Rectangle 54"/>
          <p:cNvSpPr/>
          <p:nvPr/>
        </p:nvSpPr>
        <p:spPr>
          <a:xfrm>
            <a:off x="18014272" y="5854086"/>
            <a:ext cx="3108150" cy="5953393"/>
          </a:xfrm>
          <a:prstGeom prst="roundRect">
            <a:avLst/>
          </a:prstGeom>
          <a:noFill/>
          <a:ln w="28575">
            <a:solidFill>
              <a:srgbClr val="5299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b="1" dirty="0">
              <a:solidFill>
                <a:srgbClr val="263248"/>
              </a:solidFill>
              <a:latin typeface="Trebuchet MS" panose="020B0603020202020204" pitchFamily="34" charset="0"/>
            </a:endParaRPr>
          </a:p>
          <a:p>
            <a:pPr algn="ctr">
              <a:lnSpc>
                <a:spcPct val="200000"/>
              </a:lnSpc>
            </a:pPr>
            <a:endParaRPr lang="en-US" sz="4000" b="1" u="sng" dirty="0">
              <a:solidFill>
                <a:srgbClr val="263248"/>
              </a:solidFill>
              <a:latin typeface="Trebuchet MS" panose="020B0603020202020204" pitchFamily="34" charset="0"/>
              <a:cs typeface="Calibri" panose="020F0502020204030204" pitchFamily="34" charset="0"/>
            </a:endParaRPr>
          </a:p>
          <a:p>
            <a:pPr algn="ctr"/>
            <a:r>
              <a:rPr lang="en-US" b="1" u="sng" dirty="0">
                <a:solidFill>
                  <a:srgbClr val="263248"/>
                </a:solidFill>
                <a:latin typeface="Trebuchet MS" panose="020B0603020202020204" pitchFamily="34" charset="0"/>
                <a:cs typeface="Calibri" panose="020F0502020204030204" pitchFamily="34" charset="0"/>
              </a:rPr>
              <a:t>Fortune Companies</a:t>
            </a:r>
          </a:p>
          <a:p>
            <a:pPr algn="ctr"/>
            <a:endParaRPr lang="en-US" sz="2799" b="1" dirty="0">
              <a:solidFill>
                <a:srgbClr val="263248"/>
              </a:solidFill>
              <a:latin typeface="Trebuchet MS" panose="020B0603020202020204" pitchFamily="34" charset="0"/>
              <a:cs typeface="Calibri" panose="020F0502020204030204" pitchFamily="34" charset="0"/>
            </a:endParaRPr>
          </a:p>
          <a:p>
            <a:pPr algn="ctr"/>
            <a:r>
              <a:rPr lang="en-US" sz="2799" b="1" dirty="0">
                <a:solidFill>
                  <a:srgbClr val="263248"/>
                </a:solidFill>
                <a:latin typeface="Trebuchet MS" panose="020B0603020202020204" pitchFamily="34" charset="0"/>
                <a:cs typeface="Calibri" panose="020F0502020204030204" pitchFamily="34" charset="0"/>
              </a:rPr>
              <a:t>Serving Fortune  companies</a:t>
            </a:r>
          </a:p>
        </p:txBody>
      </p:sp>
      <p:sp>
        <p:nvSpPr>
          <p:cNvPr id="81" name="Rounded Rectangle 80"/>
          <p:cNvSpPr/>
          <p:nvPr/>
        </p:nvSpPr>
        <p:spPr>
          <a:xfrm>
            <a:off x="14938939" y="7152440"/>
            <a:ext cx="3108150" cy="4655039"/>
          </a:xfrm>
          <a:prstGeom prst="roundRect">
            <a:avLst/>
          </a:prstGeom>
          <a:noFill/>
          <a:ln w="28575">
            <a:solidFill>
              <a:srgbClr val="C52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799" b="1" u="sng" dirty="0">
              <a:solidFill>
                <a:srgbClr val="263248"/>
              </a:solidFill>
              <a:latin typeface="Trebuchet MS" panose="020B0603020202020204" pitchFamily="34" charset="0"/>
              <a:cs typeface="Calibri" panose="020F0502020204030204" pitchFamily="34" charset="0"/>
            </a:endParaRPr>
          </a:p>
          <a:p>
            <a:pPr algn="ctr"/>
            <a:r>
              <a:rPr lang="en-US" b="1" u="sng" dirty="0">
                <a:solidFill>
                  <a:srgbClr val="263248"/>
                </a:solidFill>
                <a:latin typeface="Trebuchet MS" panose="020B0603020202020204" pitchFamily="34" charset="0"/>
                <a:cs typeface="Calibri" panose="020F0502020204030204" pitchFamily="34" charset="0"/>
              </a:rPr>
              <a:t>Global Presence</a:t>
            </a:r>
          </a:p>
          <a:p>
            <a:pPr marL="107923" marR="9220" indent="3175" algn="ctr"/>
            <a:r>
              <a:rPr lang="en-US" sz="2799" b="1" dirty="0">
                <a:solidFill>
                  <a:srgbClr val="263248"/>
                </a:solidFill>
                <a:latin typeface="Trebuchet MS" panose="020B0603020202020204" pitchFamily="34" charset="0"/>
                <a:cs typeface="Calibri" panose="020F0502020204030204" pitchFamily="34" charset="0"/>
              </a:rPr>
              <a:t>US, Canada, UK, UAE,        S. Africa, Australia, KSA, Mexico, India </a:t>
            </a:r>
          </a:p>
        </p:txBody>
      </p:sp>
      <p:grpSp>
        <p:nvGrpSpPr>
          <p:cNvPr id="50" name="Group 49"/>
          <p:cNvGrpSpPr/>
          <p:nvPr/>
        </p:nvGrpSpPr>
        <p:grpSpPr>
          <a:xfrm>
            <a:off x="765564" y="6729249"/>
            <a:ext cx="13041577" cy="6662445"/>
            <a:chOff x="-1067643" y="7892381"/>
            <a:chExt cx="6342862" cy="2901811"/>
          </a:xfrm>
          <a:noFill/>
        </p:grpSpPr>
        <p:sp>
          <p:nvSpPr>
            <p:cNvPr id="51" name="object 21"/>
            <p:cNvSpPr txBox="1"/>
            <p:nvPr/>
          </p:nvSpPr>
          <p:spPr>
            <a:xfrm>
              <a:off x="-1067643" y="7892381"/>
              <a:ext cx="6342862" cy="2901811"/>
            </a:xfrm>
            <a:prstGeom prst="roundRect">
              <a:avLst>
                <a:gd name="adj" fmla="val 8177"/>
              </a:avLst>
            </a:prstGeom>
            <a:grpFill/>
            <a:ln>
              <a:noFill/>
            </a:ln>
          </p:spPr>
          <p:txBody>
            <a:bodyPr vert="horz" wrap="square" lIns="0" tIns="0" rIns="0" bIns="0" rtlCol="0">
              <a:spAutoFit/>
            </a:bodyPr>
            <a:lstStyle/>
            <a:p>
              <a:pPr marL="25394" algn="just"/>
              <a:endParaRPr lang="en-US" sz="3999" b="1" spc="40" dirty="0">
                <a:solidFill>
                  <a:srgbClr val="263248"/>
                </a:solidFill>
                <a:latin typeface="Trebuchet MS" panose="020B0603020202020204" pitchFamily="34" charset="0"/>
                <a:cs typeface="Calibri"/>
              </a:endParaRPr>
            </a:p>
            <a:p>
              <a:pPr marL="25394" algn="just"/>
              <a:endParaRPr lang="en-US" sz="6398" b="1" spc="40" dirty="0">
                <a:solidFill>
                  <a:srgbClr val="263248"/>
                </a:solidFill>
                <a:latin typeface="Trebuchet MS" panose="020B0603020202020204" pitchFamily="34" charset="0"/>
                <a:cs typeface="Calibri"/>
              </a:endParaRPr>
            </a:p>
            <a:p>
              <a:pPr algn="just">
                <a:lnSpc>
                  <a:spcPct val="150000"/>
                </a:lnSpc>
              </a:pPr>
              <a:r>
                <a:rPr sz="6600" b="1" spc="40" dirty="0">
                  <a:solidFill>
                    <a:srgbClr val="263248"/>
                  </a:solidFill>
                  <a:latin typeface="Trebuchet MS" panose="020B0603020202020204" pitchFamily="34" charset="0"/>
                  <a:cs typeface="Calibri"/>
                </a:rPr>
                <a:t>About </a:t>
              </a:r>
              <a:r>
                <a:rPr sz="6600" b="1" spc="-40" dirty="0">
                  <a:solidFill>
                    <a:srgbClr val="263248"/>
                  </a:solidFill>
                  <a:latin typeface="Trebuchet MS" panose="020B0603020202020204" pitchFamily="34" charset="0"/>
                  <a:cs typeface="Calibri"/>
                </a:rPr>
                <a:t>Royal</a:t>
              </a:r>
              <a:r>
                <a:rPr sz="6600" b="1" spc="-300" dirty="0">
                  <a:solidFill>
                    <a:srgbClr val="263248"/>
                  </a:solidFill>
                  <a:latin typeface="Trebuchet MS" panose="020B0603020202020204" pitchFamily="34" charset="0"/>
                  <a:cs typeface="Calibri"/>
                </a:rPr>
                <a:t> </a:t>
              </a:r>
              <a:r>
                <a:rPr sz="6600" b="1" spc="40" dirty="0">
                  <a:solidFill>
                    <a:srgbClr val="263248"/>
                  </a:solidFill>
                  <a:latin typeface="Trebuchet MS" panose="020B0603020202020204" pitchFamily="34" charset="0"/>
                  <a:cs typeface="Calibri"/>
                </a:rPr>
                <a:t>Cyber</a:t>
              </a:r>
              <a:endParaRPr sz="6600" b="1" dirty="0">
                <a:solidFill>
                  <a:srgbClr val="263248"/>
                </a:solidFill>
                <a:latin typeface="Trebuchet MS" panose="020B0603020202020204" pitchFamily="34" charset="0"/>
                <a:cs typeface="Calibri"/>
              </a:endParaRPr>
            </a:p>
            <a:p>
              <a:pPr marR="10157" algn="just">
                <a:lnSpc>
                  <a:spcPct val="150000"/>
                </a:lnSpc>
              </a:pPr>
              <a:r>
                <a:rPr sz="2800" b="1" spc="50" dirty="0">
                  <a:solidFill>
                    <a:srgbClr val="263248"/>
                  </a:solidFill>
                  <a:latin typeface="Trebuchet MS" panose="020B0603020202020204" pitchFamily="34" charset="0"/>
                  <a:cs typeface="Calibri"/>
                </a:rPr>
                <a:t>Royal </a:t>
              </a:r>
              <a:r>
                <a:rPr sz="2800" b="1" spc="90" dirty="0">
                  <a:solidFill>
                    <a:srgbClr val="263248"/>
                  </a:solidFill>
                  <a:latin typeface="Trebuchet MS" panose="020B0603020202020204" pitchFamily="34" charset="0"/>
                  <a:cs typeface="Calibri"/>
                </a:rPr>
                <a:t>Cyber </a:t>
              </a:r>
              <a:r>
                <a:rPr sz="2800" b="1" spc="110" dirty="0">
                  <a:solidFill>
                    <a:srgbClr val="263248"/>
                  </a:solidFill>
                  <a:latin typeface="Trebuchet MS" panose="020B0603020202020204" pitchFamily="34" charset="0"/>
                  <a:cs typeface="Calibri"/>
                </a:rPr>
                <a:t>commenced </a:t>
              </a:r>
              <a:r>
                <a:rPr sz="2800" b="1" spc="90" dirty="0">
                  <a:solidFill>
                    <a:srgbClr val="263248"/>
                  </a:solidFill>
                  <a:latin typeface="Trebuchet MS" panose="020B0603020202020204" pitchFamily="34" charset="0"/>
                  <a:cs typeface="Calibri"/>
                </a:rPr>
                <a:t>operations </a:t>
              </a:r>
              <a:r>
                <a:rPr sz="2800" b="1" spc="50" dirty="0">
                  <a:solidFill>
                    <a:srgbClr val="263248"/>
                  </a:solidFill>
                  <a:latin typeface="Trebuchet MS" panose="020B0603020202020204" pitchFamily="34" charset="0"/>
                  <a:cs typeface="Calibri"/>
                </a:rPr>
                <a:t>in </a:t>
              </a:r>
              <a:r>
                <a:rPr sz="2800" b="1" spc="70" dirty="0">
                  <a:solidFill>
                    <a:srgbClr val="263248"/>
                  </a:solidFill>
                  <a:latin typeface="Trebuchet MS" panose="020B0603020202020204" pitchFamily="34" charset="0"/>
                  <a:cs typeface="Calibri"/>
                </a:rPr>
                <a:t>year </a:t>
              </a:r>
              <a:r>
                <a:rPr sz="2800" b="1" spc="120" dirty="0">
                  <a:solidFill>
                    <a:srgbClr val="263248"/>
                  </a:solidFill>
                  <a:latin typeface="Trebuchet MS" panose="020B0603020202020204" pitchFamily="34" charset="0"/>
                  <a:cs typeface="Calibri"/>
                </a:rPr>
                <a:t>2002  </a:t>
              </a:r>
              <a:r>
                <a:rPr sz="2800" b="1" spc="100" dirty="0">
                  <a:solidFill>
                    <a:srgbClr val="263248"/>
                  </a:solidFill>
                  <a:latin typeface="Trebuchet MS" panose="020B0603020202020204" pitchFamily="34" charset="0"/>
                  <a:cs typeface="Calibri"/>
                </a:rPr>
                <a:t>as a </a:t>
              </a:r>
              <a:r>
                <a:rPr sz="2800" b="1" spc="50" dirty="0">
                  <a:solidFill>
                    <a:srgbClr val="263248"/>
                  </a:solidFill>
                  <a:latin typeface="Trebuchet MS" panose="020B0603020202020204" pitchFamily="34" charset="0"/>
                  <a:cs typeface="Calibri"/>
                </a:rPr>
                <a:t>specialized </a:t>
              </a:r>
              <a:r>
                <a:rPr sz="2800" b="1" spc="40" dirty="0">
                  <a:solidFill>
                    <a:srgbClr val="263248"/>
                  </a:solidFill>
                  <a:latin typeface="Trebuchet MS" panose="020B0603020202020204" pitchFamily="34" charset="0"/>
                  <a:cs typeface="Calibri"/>
                </a:rPr>
                <a:t>technology </a:t>
              </a:r>
              <a:r>
                <a:rPr sz="2800" b="1" spc="50" dirty="0">
                  <a:solidFill>
                    <a:srgbClr val="263248"/>
                  </a:solidFill>
                  <a:latin typeface="Trebuchet MS" panose="020B0603020202020204" pitchFamily="34" charset="0"/>
                  <a:cs typeface="Calibri"/>
                </a:rPr>
                <a:t>provider, headquartered</a:t>
              </a:r>
              <a:r>
                <a:rPr lang="en-US" sz="2800" b="1" spc="50" dirty="0">
                  <a:solidFill>
                    <a:srgbClr val="263248"/>
                  </a:solidFill>
                  <a:latin typeface="Trebuchet MS" panose="020B0603020202020204" pitchFamily="34" charset="0"/>
                  <a:cs typeface="Calibri"/>
                </a:rPr>
                <a:t> </a:t>
              </a:r>
              <a:r>
                <a:rPr sz="2800" b="1" spc="80" dirty="0">
                  <a:solidFill>
                    <a:srgbClr val="263248"/>
                  </a:solidFill>
                  <a:latin typeface="Trebuchet MS" panose="020B0603020202020204" pitchFamily="34" charset="0"/>
                  <a:cs typeface="Calibri"/>
                </a:rPr>
                <a:t>out </a:t>
              </a:r>
              <a:r>
                <a:rPr sz="2800" b="1" spc="50" dirty="0">
                  <a:solidFill>
                    <a:srgbClr val="263248"/>
                  </a:solidFill>
                  <a:latin typeface="Trebuchet MS" panose="020B0603020202020204" pitchFamily="34" charset="0"/>
                  <a:cs typeface="Calibri"/>
                </a:rPr>
                <a:t>of </a:t>
              </a:r>
              <a:r>
                <a:rPr sz="2800" b="1" spc="40" dirty="0">
                  <a:solidFill>
                    <a:srgbClr val="263248"/>
                  </a:solidFill>
                  <a:latin typeface="Trebuchet MS" panose="020B0603020202020204" pitchFamily="34" charset="0"/>
                  <a:cs typeface="Calibri"/>
                </a:rPr>
                <a:t>Naperville, </a:t>
              </a:r>
              <a:r>
                <a:rPr sz="2800" b="1" spc="90" dirty="0">
                  <a:solidFill>
                    <a:srgbClr val="263248"/>
                  </a:solidFill>
                  <a:latin typeface="Trebuchet MS" panose="020B0603020202020204" pitchFamily="34" charset="0"/>
                  <a:cs typeface="Calibri"/>
                </a:rPr>
                <a:t>IL </a:t>
              </a:r>
              <a:r>
                <a:rPr sz="2800" b="1" spc="120" dirty="0">
                  <a:solidFill>
                    <a:srgbClr val="263248"/>
                  </a:solidFill>
                  <a:latin typeface="Trebuchet MS" panose="020B0603020202020204" pitchFamily="34" charset="0"/>
                  <a:cs typeface="Calibri"/>
                </a:rPr>
                <a:t>and </a:t>
              </a:r>
              <a:r>
                <a:rPr sz="2800" b="1" spc="70" dirty="0">
                  <a:solidFill>
                    <a:srgbClr val="263248"/>
                  </a:solidFill>
                  <a:latin typeface="Trebuchet MS" panose="020B0603020202020204" pitchFamily="34" charset="0"/>
                  <a:cs typeface="Calibri"/>
                </a:rPr>
                <a:t>further striding </a:t>
              </a:r>
              <a:r>
                <a:rPr sz="2800" b="1" spc="50" dirty="0">
                  <a:solidFill>
                    <a:srgbClr val="263248"/>
                  </a:solidFill>
                  <a:latin typeface="Trebuchet MS" panose="020B0603020202020204" pitchFamily="34" charset="0"/>
                  <a:cs typeface="Calibri"/>
                </a:rPr>
                <a:t>in </a:t>
              </a:r>
              <a:r>
                <a:rPr sz="2800" b="1" spc="120" dirty="0">
                  <a:solidFill>
                    <a:srgbClr val="263248"/>
                  </a:solidFill>
                  <a:latin typeface="Trebuchet MS" panose="020B0603020202020204" pitchFamily="34" charset="0"/>
                  <a:cs typeface="Calibri"/>
                </a:rPr>
                <a:t>as </a:t>
              </a:r>
              <a:r>
                <a:rPr sz="2800" b="1" spc="100" dirty="0">
                  <a:solidFill>
                    <a:srgbClr val="263248"/>
                  </a:solidFill>
                  <a:latin typeface="Trebuchet MS" panose="020B0603020202020204" pitchFamily="34" charset="0"/>
                  <a:cs typeface="Calibri"/>
                </a:rPr>
                <a:t>a  </a:t>
              </a:r>
              <a:r>
                <a:rPr sz="2800" b="1" spc="60" dirty="0">
                  <a:solidFill>
                    <a:srgbClr val="263248"/>
                  </a:solidFill>
                  <a:latin typeface="Trebuchet MS" panose="020B0603020202020204" pitchFamily="34" charset="0"/>
                  <a:cs typeface="Calibri"/>
                </a:rPr>
                <a:t>software </a:t>
              </a:r>
              <a:r>
                <a:rPr sz="2800" b="1" spc="80" dirty="0">
                  <a:solidFill>
                    <a:srgbClr val="263248"/>
                  </a:solidFill>
                  <a:latin typeface="Trebuchet MS" panose="020B0603020202020204" pitchFamily="34" charset="0"/>
                  <a:cs typeface="Calibri"/>
                </a:rPr>
                <a:t>deployment </a:t>
              </a:r>
              <a:r>
                <a:rPr sz="2800" b="1" spc="70" dirty="0">
                  <a:solidFill>
                    <a:srgbClr val="263248"/>
                  </a:solidFill>
                  <a:latin typeface="Trebuchet MS" panose="020B0603020202020204" pitchFamily="34" charset="0"/>
                  <a:cs typeface="Calibri"/>
                </a:rPr>
                <a:t>service provider by partne</a:t>
              </a:r>
              <a:r>
                <a:rPr lang="en-US" sz="2800" b="1" spc="70" dirty="0">
                  <a:solidFill>
                    <a:srgbClr val="263248"/>
                  </a:solidFill>
                  <a:latin typeface="Trebuchet MS" panose="020B0603020202020204" pitchFamily="34" charset="0"/>
                  <a:cs typeface="Calibri"/>
                </a:rPr>
                <a:t>r</a:t>
              </a:r>
              <a:r>
                <a:rPr sz="2800" b="1" spc="60" dirty="0">
                  <a:solidFill>
                    <a:srgbClr val="263248"/>
                  </a:solidFill>
                  <a:latin typeface="Trebuchet MS" panose="020B0603020202020204" pitchFamily="34" charset="0"/>
                  <a:cs typeface="Calibri"/>
                </a:rPr>
                <a:t>ing </a:t>
              </a:r>
              <a:r>
                <a:rPr sz="2800" b="1" spc="20" dirty="0">
                  <a:solidFill>
                    <a:srgbClr val="263248"/>
                  </a:solidFill>
                  <a:latin typeface="Trebuchet MS" panose="020B0603020202020204" pitchFamily="34" charset="0"/>
                  <a:cs typeface="Calibri"/>
                </a:rPr>
                <a:t>with </a:t>
              </a:r>
              <a:r>
                <a:rPr sz="2800" b="1" spc="60" dirty="0">
                  <a:solidFill>
                    <a:srgbClr val="263248"/>
                  </a:solidFill>
                  <a:latin typeface="Trebuchet MS" panose="020B0603020202020204" pitchFamily="34" charset="0"/>
                  <a:cs typeface="Calibri"/>
                </a:rPr>
                <a:t>IBM </a:t>
              </a:r>
              <a:r>
                <a:rPr sz="2800" b="1" spc="120" dirty="0">
                  <a:solidFill>
                    <a:srgbClr val="263248"/>
                  </a:solidFill>
                  <a:latin typeface="Trebuchet MS" panose="020B0603020202020204" pitchFamily="34" charset="0"/>
                  <a:cs typeface="Calibri"/>
                </a:rPr>
                <a:t>as </a:t>
              </a:r>
              <a:r>
                <a:rPr sz="2800" b="1" spc="100" dirty="0">
                  <a:solidFill>
                    <a:srgbClr val="263248"/>
                  </a:solidFill>
                  <a:latin typeface="Trebuchet MS" panose="020B0603020202020204" pitchFamily="34" charset="0"/>
                  <a:cs typeface="Calibri"/>
                </a:rPr>
                <a:t>a </a:t>
              </a:r>
              <a:r>
                <a:rPr sz="2800" b="1" spc="120" dirty="0">
                  <a:solidFill>
                    <a:srgbClr val="263248"/>
                  </a:solidFill>
                  <a:latin typeface="Trebuchet MS" panose="020B0603020202020204" pitchFamily="34" charset="0"/>
                  <a:cs typeface="Calibri"/>
                </a:rPr>
                <a:t>Business </a:t>
              </a:r>
              <a:r>
                <a:rPr sz="2800" b="1" spc="70" dirty="0">
                  <a:solidFill>
                    <a:srgbClr val="263248"/>
                  </a:solidFill>
                  <a:latin typeface="Trebuchet MS" panose="020B0603020202020204" pitchFamily="34" charset="0"/>
                  <a:cs typeface="Calibri"/>
                </a:rPr>
                <a:t>Authorized </a:t>
              </a:r>
              <a:r>
                <a:rPr sz="2800" b="1" spc="60" dirty="0">
                  <a:solidFill>
                    <a:srgbClr val="263248"/>
                  </a:solidFill>
                  <a:latin typeface="Trebuchet MS" panose="020B0603020202020204" pitchFamily="34" charset="0"/>
                  <a:cs typeface="Calibri"/>
                </a:rPr>
                <a:t>trainer </a:t>
              </a:r>
              <a:r>
                <a:rPr sz="2800" b="1" spc="120" dirty="0">
                  <a:solidFill>
                    <a:srgbClr val="263248"/>
                  </a:solidFill>
                  <a:latin typeface="Trebuchet MS" panose="020B0603020202020204" pitchFamily="34" charset="0"/>
                  <a:cs typeface="Calibri"/>
                </a:rPr>
                <a:t>and  </a:t>
              </a:r>
              <a:r>
                <a:rPr sz="2800" b="1" spc="60" dirty="0">
                  <a:solidFill>
                    <a:srgbClr val="263248"/>
                  </a:solidFill>
                  <a:latin typeface="Trebuchet MS" panose="020B0603020202020204" pitchFamily="34" charset="0"/>
                  <a:cs typeface="Calibri"/>
                </a:rPr>
                <a:t>Microsoft </a:t>
              </a:r>
              <a:r>
                <a:rPr sz="2800" b="1" spc="70" dirty="0">
                  <a:solidFill>
                    <a:srgbClr val="263248"/>
                  </a:solidFill>
                  <a:latin typeface="Trebuchet MS" panose="020B0603020202020204" pitchFamily="34" charset="0"/>
                  <a:cs typeface="Calibri"/>
                </a:rPr>
                <a:t>Certiﬁed </a:t>
              </a:r>
              <a:r>
                <a:rPr sz="2800" b="1" spc="100" dirty="0">
                  <a:solidFill>
                    <a:srgbClr val="263248"/>
                  </a:solidFill>
                  <a:latin typeface="Trebuchet MS" panose="020B0603020202020204" pitchFamily="34" charset="0"/>
                  <a:cs typeface="Calibri"/>
                </a:rPr>
                <a:t>Gold </a:t>
              </a:r>
              <a:r>
                <a:rPr sz="2800" b="1" spc="70" dirty="0">
                  <a:solidFill>
                    <a:srgbClr val="263248"/>
                  </a:solidFill>
                  <a:latin typeface="Trebuchet MS" panose="020B0603020202020204" pitchFamily="34" charset="0"/>
                  <a:cs typeface="Calibri"/>
                </a:rPr>
                <a:t>Partner. </a:t>
              </a:r>
              <a:r>
                <a:rPr sz="2800" b="1" spc="80" dirty="0">
                  <a:solidFill>
                    <a:srgbClr val="263248"/>
                  </a:solidFill>
                  <a:latin typeface="Trebuchet MS" panose="020B0603020202020204" pitchFamily="34" charset="0"/>
                  <a:cs typeface="Calibri"/>
                </a:rPr>
                <a:t>Today </a:t>
              </a:r>
              <a:r>
                <a:rPr sz="2800" b="1" spc="50" dirty="0">
                  <a:solidFill>
                    <a:srgbClr val="263248"/>
                  </a:solidFill>
                  <a:latin typeface="Trebuchet MS" panose="020B0603020202020204" pitchFamily="34" charset="0"/>
                  <a:cs typeface="Calibri"/>
                </a:rPr>
                <a:t>we </a:t>
              </a:r>
              <a:r>
                <a:rPr sz="2800" b="1" spc="100" dirty="0">
                  <a:solidFill>
                    <a:srgbClr val="263248"/>
                  </a:solidFill>
                  <a:latin typeface="Trebuchet MS" panose="020B0603020202020204" pitchFamily="34" charset="0"/>
                  <a:cs typeface="Calibri"/>
                </a:rPr>
                <a:t>stand  </a:t>
              </a:r>
              <a:r>
                <a:rPr sz="2800" b="1" spc="20" dirty="0">
                  <a:solidFill>
                    <a:srgbClr val="263248"/>
                  </a:solidFill>
                  <a:latin typeface="Trebuchet MS" panose="020B0603020202020204" pitchFamily="34" charset="0"/>
                  <a:cs typeface="Calibri"/>
                </a:rPr>
                <a:t>tall </a:t>
              </a:r>
              <a:r>
                <a:rPr sz="2800" b="1" spc="120" dirty="0">
                  <a:solidFill>
                    <a:srgbClr val="263248"/>
                  </a:solidFill>
                  <a:latin typeface="Trebuchet MS" panose="020B0603020202020204" pitchFamily="34" charset="0"/>
                  <a:cs typeface="Calibri"/>
                </a:rPr>
                <a:t>as </a:t>
              </a:r>
              <a:r>
                <a:rPr sz="2800" b="1" spc="100" dirty="0">
                  <a:solidFill>
                    <a:srgbClr val="263248"/>
                  </a:solidFill>
                  <a:latin typeface="Trebuchet MS" panose="020B0603020202020204" pitchFamily="34" charset="0"/>
                  <a:cs typeface="Calibri"/>
                </a:rPr>
                <a:t>a </a:t>
              </a:r>
              <a:r>
                <a:rPr sz="2800" b="1" spc="140" dirty="0">
                  <a:solidFill>
                    <a:srgbClr val="263248"/>
                  </a:solidFill>
                  <a:latin typeface="Trebuchet MS" panose="020B0603020202020204" pitchFamily="34" charset="0"/>
                  <a:cs typeface="Calibri"/>
                </a:rPr>
                <a:t>One </a:t>
              </a:r>
              <a:r>
                <a:rPr sz="2800" b="1" spc="100" dirty="0">
                  <a:solidFill>
                    <a:srgbClr val="263248"/>
                  </a:solidFill>
                  <a:latin typeface="Trebuchet MS" panose="020B0603020202020204" pitchFamily="34" charset="0"/>
                  <a:cs typeface="Calibri"/>
                </a:rPr>
                <a:t>Stop </a:t>
              </a:r>
              <a:r>
                <a:rPr sz="2800" b="1" spc="130" dirty="0">
                  <a:solidFill>
                    <a:srgbClr val="263248"/>
                  </a:solidFill>
                  <a:latin typeface="Trebuchet MS" panose="020B0603020202020204" pitchFamily="34" charset="0"/>
                  <a:cs typeface="Calibri"/>
                </a:rPr>
                <a:t>Shop </a:t>
              </a:r>
              <a:r>
                <a:rPr sz="2800" b="1" spc="60" dirty="0">
                  <a:solidFill>
                    <a:srgbClr val="263248"/>
                  </a:solidFill>
                  <a:latin typeface="Trebuchet MS" panose="020B0603020202020204" pitchFamily="34" charset="0"/>
                  <a:cs typeface="Calibri"/>
                </a:rPr>
                <a:t>for </a:t>
              </a:r>
              <a:r>
                <a:rPr sz="2800" b="1" spc="20" dirty="0">
                  <a:solidFill>
                    <a:srgbClr val="263248"/>
                  </a:solidFill>
                  <a:latin typeface="Trebuchet MS" panose="020B0603020202020204" pitchFamily="34" charset="0"/>
                  <a:cs typeface="Calibri"/>
                </a:rPr>
                <a:t>all </a:t>
              </a:r>
              <a:r>
                <a:rPr sz="2800" b="1" spc="80" dirty="0">
                  <a:solidFill>
                    <a:srgbClr val="263248"/>
                  </a:solidFill>
                  <a:latin typeface="Trebuchet MS" panose="020B0603020202020204" pitchFamily="34" charset="0"/>
                  <a:cs typeface="Calibri"/>
                </a:rPr>
                <a:t>your </a:t>
              </a:r>
              <a:r>
                <a:rPr sz="2800" b="1" spc="30" dirty="0">
                  <a:solidFill>
                    <a:srgbClr val="263248"/>
                  </a:solidFill>
                  <a:latin typeface="Trebuchet MS" panose="020B0603020202020204" pitchFamily="34" charset="0"/>
                  <a:cs typeface="Calibri"/>
                </a:rPr>
                <a:t>IT</a:t>
              </a:r>
              <a:r>
                <a:rPr sz="2800" b="1" spc="-150" dirty="0">
                  <a:solidFill>
                    <a:srgbClr val="263248"/>
                  </a:solidFill>
                  <a:latin typeface="Trebuchet MS" panose="020B0603020202020204" pitchFamily="34" charset="0"/>
                  <a:cs typeface="Calibri"/>
                </a:rPr>
                <a:t> </a:t>
              </a:r>
              <a:r>
                <a:rPr sz="2800" b="1" spc="90" dirty="0">
                  <a:solidFill>
                    <a:srgbClr val="263248"/>
                  </a:solidFill>
                  <a:latin typeface="Trebuchet MS" panose="020B0603020202020204" pitchFamily="34" charset="0"/>
                  <a:cs typeface="Calibri"/>
                </a:rPr>
                <a:t>needs.</a:t>
              </a:r>
              <a:endParaRPr sz="2800" b="1" dirty="0">
                <a:solidFill>
                  <a:srgbClr val="263248"/>
                </a:solidFill>
                <a:latin typeface="Trebuchet MS" panose="020B0603020202020204" pitchFamily="34" charset="0"/>
                <a:cs typeface="Calibri"/>
              </a:endParaRPr>
            </a:p>
          </p:txBody>
        </p:sp>
        <p:sp>
          <p:nvSpPr>
            <p:cNvPr id="52" name="object 24"/>
            <p:cNvSpPr/>
            <p:nvPr/>
          </p:nvSpPr>
          <p:spPr>
            <a:xfrm>
              <a:off x="-938600" y="8839260"/>
              <a:ext cx="5585403" cy="74884"/>
            </a:xfrm>
            <a:custGeom>
              <a:avLst/>
              <a:gdLst/>
              <a:ahLst/>
              <a:cxnLst/>
              <a:rect l="l" t="t" r="r" b="b"/>
              <a:pathLst>
                <a:path w="973455">
                  <a:moveTo>
                    <a:pt x="0" y="0"/>
                  </a:moveTo>
                  <a:lnTo>
                    <a:pt x="973074" y="0"/>
                  </a:lnTo>
                </a:path>
              </a:pathLst>
            </a:custGeom>
            <a:grpFill/>
            <a:ln w="38100">
              <a:solidFill>
                <a:srgbClr val="404F64"/>
              </a:solidFill>
            </a:ln>
          </p:spPr>
          <p:txBody>
            <a:bodyPr wrap="square" lIns="0" tIns="0" rIns="0" bIns="0" rtlCol="0"/>
            <a:lstStyle/>
            <a:p>
              <a:endParaRPr sz="7198" b="1" dirty="0">
                <a:solidFill>
                  <a:srgbClr val="263248"/>
                </a:solidFill>
                <a:latin typeface="Trebuchet MS" panose="020B0603020202020204" pitchFamily="34" charset="0"/>
              </a:endParaRPr>
            </a:p>
          </p:txBody>
        </p:sp>
      </p:grpSp>
      <p:sp>
        <p:nvSpPr>
          <p:cNvPr id="53" name="Rounded Rectangle 52"/>
          <p:cNvSpPr/>
          <p:nvPr/>
        </p:nvSpPr>
        <p:spPr>
          <a:xfrm>
            <a:off x="21142239" y="2054596"/>
            <a:ext cx="3200400" cy="9805295"/>
          </a:xfrm>
          <a:prstGeom prst="roundRect">
            <a:avLst/>
          </a:prstGeom>
          <a:noFill/>
          <a:ln w="28575">
            <a:solidFill>
              <a:srgbClr val="5A5A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b="1" dirty="0">
              <a:solidFill>
                <a:srgbClr val="263248"/>
              </a:solidFill>
              <a:latin typeface="Trebuchet MS" panose="020B0603020202020204" pitchFamily="34" charset="0"/>
            </a:endParaRPr>
          </a:p>
          <a:p>
            <a:pPr algn="ctr"/>
            <a:endParaRPr lang="en-US" sz="7198" b="1" dirty="0">
              <a:solidFill>
                <a:srgbClr val="263248"/>
              </a:solidFill>
              <a:latin typeface="Trebuchet MS" panose="020B0603020202020204" pitchFamily="34" charset="0"/>
            </a:endParaRPr>
          </a:p>
          <a:p>
            <a:pPr algn="ctr">
              <a:lnSpc>
                <a:spcPct val="200000"/>
              </a:lnSpc>
            </a:pPr>
            <a:r>
              <a:rPr lang="en-US" b="1" u="sng" dirty="0">
                <a:solidFill>
                  <a:srgbClr val="263248"/>
                </a:solidFill>
                <a:latin typeface="Trebuchet MS" panose="020B0603020202020204" pitchFamily="34" charset="0"/>
                <a:cs typeface="Calibri" panose="020F0502020204030204" pitchFamily="34" charset="0"/>
              </a:rPr>
              <a:t>Awards</a:t>
            </a:r>
          </a:p>
          <a:p>
            <a:pPr algn="ctr"/>
            <a:r>
              <a:rPr lang="en-US" sz="2799" b="1" dirty="0">
                <a:solidFill>
                  <a:srgbClr val="263248"/>
                </a:solidFill>
                <a:latin typeface="Trebuchet MS" panose="020B0603020202020204" pitchFamily="34" charset="0"/>
                <a:cs typeface="Calibri" panose="020F0502020204030204" pitchFamily="34" charset="0"/>
              </a:rPr>
              <a:t>Over 10 Technology and Solutions  Awards since 2009 including  Business Agility, Customer  Integration and Digital  Experience, the first ever Beacon  Laureate for Business Agility</a:t>
            </a:r>
          </a:p>
        </p:txBody>
      </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673374" y="2402940"/>
            <a:ext cx="2134832" cy="2702278"/>
          </a:xfrm>
          <a:prstGeom prst="rect">
            <a:avLst/>
          </a:prstGeom>
        </p:spPr>
      </p:pic>
      <p:pic>
        <p:nvPicPr>
          <p:cNvPr id="56" name="Picture 55"/>
          <p:cNvPicPr>
            <a:picLocks noChangeAspect="1"/>
          </p:cNvPicPr>
          <p:nvPr/>
        </p:nvPicPr>
        <p:blipFill>
          <a:blip r:embed="rId3" cstate="email">
            <a:duotone>
              <a:schemeClr val="accent3">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18570002" y="6096456"/>
            <a:ext cx="1708219" cy="2477687"/>
          </a:xfrm>
          <a:prstGeom prst="rect">
            <a:avLst/>
          </a:prstGeom>
        </p:spPr>
      </p:pic>
      <p:pic>
        <p:nvPicPr>
          <p:cNvPr id="57" name="Picture 56"/>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971551" y="7262806"/>
            <a:ext cx="938266" cy="962323"/>
          </a:xfrm>
          <a:prstGeom prst="rect">
            <a:avLst/>
          </a:prstGeom>
        </p:spPr>
      </p:pic>
      <p:grpSp>
        <p:nvGrpSpPr>
          <p:cNvPr id="70" name="Group 69"/>
          <p:cNvGrpSpPr/>
          <p:nvPr/>
        </p:nvGrpSpPr>
        <p:grpSpPr>
          <a:xfrm>
            <a:off x="816254" y="3549869"/>
            <a:ext cx="2910055" cy="3983703"/>
            <a:chOff x="414726" y="1008530"/>
            <a:chExt cx="1495187" cy="2105568"/>
          </a:xfrm>
        </p:grpSpPr>
        <p:sp>
          <p:nvSpPr>
            <p:cNvPr id="71" name="object 35"/>
            <p:cNvSpPr txBox="1"/>
            <p:nvPr/>
          </p:nvSpPr>
          <p:spPr>
            <a:xfrm>
              <a:off x="414726" y="1008530"/>
              <a:ext cx="1495187" cy="2105568"/>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sz="2800" b="1" dirty="0">
                  <a:solidFill>
                    <a:srgbClr val="263248"/>
                  </a:solidFill>
                  <a:latin typeface="Trebuchet MS" panose="020B0603020202020204" pitchFamily="34" charset="0"/>
                  <a:cs typeface="Calibri" panose="020F0502020204030204" pitchFamily="34" charset="0"/>
                </a:rPr>
                <a:t>20+</a:t>
              </a:r>
            </a:p>
            <a:p>
              <a:pPr>
                <a:lnSpc>
                  <a:spcPct val="150000"/>
                </a:lnSpc>
              </a:pPr>
              <a:r>
                <a:rPr sz="2800" b="1" dirty="0">
                  <a:solidFill>
                    <a:srgbClr val="263248"/>
                  </a:solidFill>
                  <a:latin typeface="Trebuchet MS" panose="020B0603020202020204" pitchFamily="34" charset="0"/>
                  <a:cs typeface="Calibri" panose="020F0502020204030204" pitchFamily="34" charset="0"/>
                </a:rPr>
                <a:t>Technology  Accelerators</a:t>
              </a:r>
            </a:p>
            <a:p>
              <a:pPr>
                <a:lnSpc>
                  <a:spcPct val="150000"/>
                </a:lnSpc>
              </a:pPr>
              <a:r>
                <a:rPr sz="2800" b="1" dirty="0">
                  <a:solidFill>
                    <a:srgbClr val="263248"/>
                  </a:solidFill>
                  <a:latin typeface="Trebuchet MS" panose="020B0603020202020204" pitchFamily="34" charset="0"/>
                  <a:cs typeface="Calibri" panose="020F0502020204030204" pitchFamily="34" charset="0"/>
                </a:rPr>
                <a:t>550+</a:t>
              </a:r>
            </a:p>
            <a:p>
              <a:pPr>
                <a:lnSpc>
                  <a:spcPct val="150000"/>
                </a:lnSpc>
              </a:pPr>
              <a:r>
                <a:rPr sz="2800" b="1" dirty="0">
                  <a:solidFill>
                    <a:srgbClr val="263248"/>
                  </a:solidFill>
                  <a:latin typeface="Trebuchet MS" panose="020B0603020202020204" pitchFamily="34" charset="0"/>
                  <a:cs typeface="Calibri" panose="020F0502020204030204" pitchFamily="34" charset="0"/>
                </a:rPr>
                <a:t>Technical  Certifications</a:t>
              </a:r>
            </a:p>
          </p:txBody>
        </p:sp>
        <p:sp>
          <p:nvSpPr>
            <p:cNvPr id="72" name="object 24"/>
            <p:cNvSpPr/>
            <p:nvPr/>
          </p:nvSpPr>
          <p:spPr>
            <a:xfrm>
              <a:off x="585038" y="2024046"/>
              <a:ext cx="1154561" cy="45719"/>
            </a:xfrm>
            <a:custGeom>
              <a:avLst/>
              <a:gdLst/>
              <a:ahLst/>
              <a:cxnLst/>
              <a:rect l="l" t="t" r="r" b="b"/>
              <a:pathLst>
                <a:path w="973455">
                  <a:moveTo>
                    <a:pt x="0" y="0"/>
                  </a:moveTo>
                  <a:lnTo>
                    <a:pt x="973074" y="0"/>
                  </a:lnTo>
                </a:path>
              </a:pathLst>
            </a:custGeom>
            <a:ln w="38100">
              <a:solidFill>
                <a:srgbClr val="38B54A"/>
              </a:solidFill>
            </a:ln>
          </p:spPr>
          <p:txBody>
            <a:bodyPr wrap="square" lIns="0" tIns="0" rIns="0" bIns="0" rtlCol="0"/>
            <a:lstStyle/>
            <a:p>
              <a:endParaRPr sz="6600" b="1" dirty="0">
                <a:solidFill>
                  <a:srgbClr val="263248"/>
                </a:solidFill>
                <a:latin typeface="Trebuchet MS" panose="020B0603020202020204" pitchFamily="34" charset="0"/>
              </a:endParaRPr>
            </a:p>
          </p:txBody>
        </p:sp>
      </p:grpSp>
      <p:pic>
        <p:nvPicPr>
          <p:cNvPr id="73" name="Picture 2" descr="award-&amp;-Achievements"/>
          <p:cNvPicPr>
            <a:picLocks noChangeAspect="1" noChangeArrowheads="1"/>
          </p:cNvPicPr>
          <p:nvPr/>
        </p:nvPicPr>
        <p:blipFill rotWithShape="1">
          <a:blip r:embed="rId6">
            <a:extLst>
              <a:ext uri="{28A0092B-C50C-407E-A947-70E740481C1C}">
                <a14:useLocalDpi xmlns:a14="http://schemas.microsoft.com/office/drawing/2010/main" val="0"/>
              </a:ext>
            </a:extLst>
          </a:blip>
          <a:srcRect t="9310" b="15472"/>
          <a:stretch/>
        </p:blipFill>
        <p:spPr bwMode="auto">
          <a:xfrm>
            <a:off x="17192010" y="2161008"/>
            <a:ext cx="3910595" cy="146291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descr="finalist.png"/>
          <p:cNvPicPr>
            <a:picLocks noChangeAspect="1"/>
          </p:cNvPicPr>
          <p:nvPr/>
        </p:nvPicPr>
        <p:blipFill>
          <a:blip r:embed="rId7" cstate="print">
            <a:clrChange>
              <a:clrFrom>
                <a:srgbClr val="CCCCCC">
                  <a:alpha val="80000"/>
                </a:srgbClr>
              </a:clrFrom>
              <a:clrTo>
                <a:srgbClr val="CCCCCC">
                  <a:alpha val="0"/>
                </a:srgbClr>
              </a:clrTo>
            </a:clrChange>
          </a:blip>
          <a:stretch>
            <a:fillRect/>
          </a:stretch>
        </p:blipFill>
        <p:spPr>
          <a:xfrm>
            <a:off x="17269379" y="3626146"/>
            <a:ext cx="3833226" cy="1945405"/>
          </a:xfrm>
          <a:prstGeom prst="rect">
            <a:avLst/>
          </a:prstGeom>
        </p:spPr>
      </p:pic>
      <p:grpSp>
        <p:nvGrpSpPr>
          <p:cNvPr id="75" name="Group 74"/>
          <p:cNvGrpSpPr/>
          <p:nvPr/>
        </p:nvGrpSpPr>
        <p:grpSpPr>
          <a:xfrm>
            <a:off x="1186274" y="7322122"/>
            <a:ext cx="11117728" cy="1950710"/>
            <a:chOff x="1571523" y="2723308"/>
            <a:chExt cx="5560312" cy="975609"/>
          </a:xfrm>
        </p:grpSpPr>
        <p:pic>
          <p:nvPicPr>
            <p:cNvPr id="76" name="Picture 75"/>
            <p:cNvPicPr>
              <a:picLocks noChangeAspect="1"/>
            </p:cNvPicPr>
            <p:nvPr/>
          </p:nvPicPr>
          <p:blipFill rotWithShape="1">
            <a:blip r:embed="rId8">
              <a:extLst>
                <a:ext uri="{28A0092B-C50C-407E-A947-70E740481C1C}">
                  <a14:useLocalDpi xmlns:a14="http://schemas.microsoft.com/office/drawing/2010/main" val="0"/>
                </a:ext>
              </a:extLst>
            </a:blip>
            <a:srcRect b="58252"/>
            <a:stretch/>
          </p:blipFill>
          <p:spPr>
            <a:xfrm>
              <a:off x="1571523" y="2829797"/>
              <a:ext cx="2184122" cy="769530"/>
            </a:xfrm>
            <a:prstGeom prst="rect">
              <a:avLst/>
            </a:prstGeom>
          </p:spPr>
        </p:pic>
        <p:pic>
          <p:nvPicPr>
            <p:cNvPr id="77" name="Picture 2" descr="http://www.smarsh.com/wp-content/uploads/2014/08/inc5000.png"/>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6156226" y="2723308"/>
              <a:ext cx="975609" cy="975609"/>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rotWithShape="1">
            <a:blip r:embed="rId8">
              <a:extLst>
                <a:ext uri="{28A0092B-C50C-407E-A947-70E740481C1C}">
                  <a14:useLocalDpi xmlns:a14="http://schemas.microsoft.com/office/drawing/2010/main" val="0"/>
                </a:ext>
              </a:extLst>
            </a:blip>
            <a:srcRect t="68165"/>
            <a:stretch/>
          </p:blipFill>
          <p:spPr>
            <a:xfrm>
              <a:off x="3894355" y="3016918"/>
              <a:ext cx="2102719" cy="626984"/>
            </a:xfrm>
            <a:prstGeom prst="rect">
              <a:avLst/>
            </a:prstGeom>
          </p:spPr>
        </p:pic>
      </p:grpSp>
      <p:sp>
        <p:nvSpPr>
          <p:cNvPr id="79" name="object 28"/>
          <p:cNvSpPr/>
          <p:nvPr/>
        </p:nvSpPr>
        <p:spPr>
          <a:xfrm>
            <a:off x="5543094" y="3560189"/>
            <a:ext cx="1331017" cy="1165547"/>
          </a:xfrm>
          <a:prstGeom prst="rect">
            <a:avLst/>
          </a:prstGeom>
          <a:blipFill>
            <a:blip r:embed="rId10" cstate="print"/>
            <a:stretch>
              <a:fillRect/>
            </a:stretch>
          </a:blipFill>
        </p:spPr>
        <p:txBody>
          <a:bodyPr wrap="square" lIns="0" tIns="0" rIns="0" bIns="0" rtlCol="0"/>
          <a:lstStyle/>
          <a:p>
            <a:endParaRPr sz="3267" b="1" dirty="0">
              <a:solidFill>
                <a:srgbClr val="263248"/>
              </a:solidFill>
              <a:latin typeface="Trebuchet MS" panose="020B0603020202020204" pitchFamily="34" charset="0"/>
              <a:cs typeface="Calibri" panose="020F0502020204030204" pitchFamily="34" charset="0"/>
            </a:endParaRPr>
          </a:p>
        </p:txBody>
      </p:sp>
      <p:sp>
        <p:nvSpPr>
          <p:cNvPr id="80" name="object 30"/>
          <p:cNvSpPr txBox="1"/>
          <p:nvPr/>
        </p:nvSpPr>
        <p:spPr>
          <a:xfrm>
            <a:off x="4858107" y="4807032"/>
            <a:ext cx="2700990" cy="1107996"/>
          </a:xfrm>
          <a:prstGeom prst="rect">
            <a:avLst/>
          </a:prstGeom>
        </p:spPr>
        <p:txBody>
          <a:bodyPr vert="horz" wrap="square" lIns="0" tIns="0" rIns="0" bIns="0" rtlCol="0">
            <a:spAutoFit/>
          </a:bodyPr>
          <a:lstStyle/>
          <a:p>
            <a:pPr algn="ctr"/>
            <a:r>
              <a:rPr sz="2400" b="1" spc="-10" dirty="0">
                <a:solidFill>
                  <a:srgbClr val="263248"/>
                </a:solidFill>
                <a:latin typeface="Trebuchet MS" panose="020B0603020202020204" pitchFamily="34" charset="0"/>
                <a:cs typeface="Calibri" panose="020F0502020204030204" pitchFamily="34" charset="0"/>
              </a:rPr>
              <a:t>5-Years Compound  Annual Growth Rate</a:t>
            </a:r>
          </a:p>
        </p:txBody>
      </p:sp>
      <p:sp>
        <p:nvSpPr>
          <p:cNvPr id="82" name="Flowchart: Off-page Connector 81"/>
          <p:cNvSpPr/>
          <p:nvPr/>
        </p:nvSpPr>
        <p:spPr>
          <a:xfrm>
            <a:off x="9052975" y="3549869"/>
            <a:ext cx="2637212" cy="2239034"/>
          </a:xfrm>
          <a:prstGeom prst="flowChartOffpageConnector">
            <a:avLst/>
          </a:prstGeom>
          <a:solidFill>
            <a:srgbClr val="529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305" algn="ctr"/>
            <a:r>
              <a:rPr lang="en-US" sz="3199" b="1" dirty="0">
                <a:solidFill>
                  <a:srgbClr val="FFFFFF"/>
                </a:solidFill>
                <a:latin typeface="Trebuchet MS" panose="020B0603020202020204" pitchFamily="34" charset="0"/>
                <a:cs typeface="Calibri" panose="020F0502020204030204" pitchFamily="34" charset="0"/>
              </a:rPr>
              <a:t>Years in  Business </a:t>
            </a:r>
          </a:p>
          <a:p>
            <a:pPr indent="-2305" algn="ctr"/>
            <a:r>
              <a:rPr lang="en-US" sz="3199" b="1" dirty="0">
                <a:solidFill>
                  <a:srgbClr val="FFFFFF"/>
                </a:solidFill>
                <a:latin typeface="Trebuchet MS" panose="020B0603020202020204" pitchFamily="34" charset="0"/>
                <a:cs typeface="Calibri" panose="020F0502020204030204" pitchFamily="34" charset="0"/>
              </a:rPr>
              <a:t>15+</a:t>
            </a:r>
          </a:p>
        </p:txBody>
      </p:sp>
      <p:sp>
        <p:nvSpPr>
          <p:cNvPr id="83" name="Flowchart: Off-page Connector 82"/>
          <p:cNvSpPr/>
          <p:nvPr/>
        </p:nvSpPr>
        <p:spPr>
          <a:xfrm>
            <a:off x="11900558" y="3549869"/>
            <a:ext cx="2637212" cy="2239034"/>
          </a:xfrm>
          <a:prstGeom prst="flowChartOffpageConnector">
            <a:avLst/>
          </a:prstGeom>
          <a:solidFill>
            <a:srgbClr val="5A5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305" algn="ctr"/>
            <a:r>
              <a:rPr lang="en-US" sz="3199" b="1" dirty="0">
                <a:solidFill>
                  <a:srgbClr val="FFFFFF"/>
                </a:solidFill>
                <a:latin typeface="Trebuchet MS" panose="020B0603020202020204" pitchFamily="34" charset="0"/>
                <a:cs typeface="Calibri" panose="020F0502020204030204" pitchFamily="34" charset="0"/>
              </a:rPr>
              <a:t>Offices</a:t>
            </a:r>
          </a:p>
          <a:p>
            <a:pPr indent="-2305" algn="ctr"/>
            <a:r>
              <a:rPr lang="en-US" sz="3199" b="1" dirty="0">
                <a:solidFill>
                  <a:srgbClr val="FFFFFF"/>
                </a:solidFill>
                <a:latin typeface="Trebuchet MS" panose="020B0603020202020204" pitchFamily="34" charset="0"/>
                <a:cs typeface="Calibri" panose="020F0502020204030204" pitchFamily="34" charset="0"/>
              </a:rPr>
              <a:t>14</a:t>
            </a:r>
          </a:p>
        </p:txBody>
      </p:sp>
      <p:pic>
        <p:nvPicPr>
          <p:cNvPr id="34" name="Picture 33"/>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4606052" y="6009765"/>
            <a:ext cx="3305906" cy="1438968"/>
          </a:xfrm>
          <a:prstGeom prst="rect">
            <a:avLst/>
          </a:prstGeom>
        </p:spPr>
      </p:pic>
      <p:pic>
        <p:nvPicPr>
          <p:cNvPr id="2" name="Picture 1"/>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9051312" y="5858436"/>
            <a:ext cx="2070708" cy="1723864"/>
          </a:xfrm>
          <a:prstGeom prst="rect">
            <a:avLst/>
          </a:prstGeom>
        </p:spPr>
      </p:pic>
      <p:pic>
        <p:nvPicPr>
          <p:cNvPr id="3" name="Picture 2"/>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95408" y="5981028"/>
            <a:ext cx="2828925" cy="1619250"/>
          </a:xfrm>
          <a:prstGeom prst="rect">
            <a:avLst/>
          </a:prstGeom>
        </p:spPr>
      </p:pic>
      <p:sp>
        <p:nvSpPr>
          <p:cNvPr id="5" name="Title 4"/>
          <p:cNvSpPr>
            <a:spLocks noGrp="1"/>
          </p:cNvSpPr>
          <p:nvPr>
            <p:ph type="title"/>
          </p:nvPr>
        </p:nvSpPr>
        <p:spPr/>
        <p:txBody>
          <a:bodyPr/>
          <a:lstStyle/>
          <a:p>
            <a:r>
              <a:rPr lang="en-US" dirty="0"/>
              <a:t>About Us</a:t>
            </a:r>
          </a:p>
        </p:txBody>
      </p:sp>
      <p:sp>
        <p:nvSpPr>
          <p:cNvPr id="14" name="Slide Number Placeholder 13"/>
          <p:cNvSpPr>
            <a:spLocks noGrp="1"/>
          </p:cNvSpPr>
          <p:nvPr>
            <p:ph type="sldNum" idx="12"/>
          </p:nvPr>
        </p:nvSpPr>
        <p:spPr/>
        <p:txBody>
          <a:bodyPr/>
          <a:lstStyle/>
          <a:p>
            <a:fld id="{9979A126-5CF1-4036-ABC2-9D63EB07D80E}" type="slidenum">
              <a:rPr lang="en" smtClean="0"/>
              <a:pPr/>
              <a:t>24</a:t>
            </a:fld>
            <a:endParaRPr lang="en" dirty="0"/>
          </a:p>
        </p:txBody>
      </p:sp>
    </p:spTree>
    <p:extLst>
      <p:ext uri="{BB962C8B-B14F-4D97-AF65-F5344CB8AC3E}">
        <p14:creationId xmlns:p14="http://schemas.microsoft.com/office/powerpoint/2010/main" val="80420736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2200275" y="9829800"/>
            <a:ext cx="5086350" cy="21145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rgbClr val="263248"/>
              </a:solidFill>
              <a:latin typeface="Trebuchet MS" panose="020B0603020202020204" pitchFamily="34" charset="0"/>
            </a:endParaRPr>
          </a:p>
        </p:txBody>
      </p:sp>
      <p:pic>
        <p:nvPicPr>
          <p:cNvPr id="18" name="Picture 17"/>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30334" y="5834668"/>
            <a:ext cx="1801091" cy="1844387"/>
          </a:xfrm>
          <a:prstGeom prst="rect">
            <a:avLst/>
          </a:prstGeom>
        </p:spPr>
      </p:pic>
      <p:pic>
        <p:nvPicPr>
          <p:cNvPr id="19" name="Picture 1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30334" y="7965249"/>
            <a:ext cx="1801091" cy="1844387"/>
          </a:xfrm>
          <a:prstGeom prst="rect">
            <a:avLst/>
          </a:prstGeom>
        </p:spPr>
      </p:pic>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30334" y="10124703"/>
            <a:ext cx="1801091" cy="1844387"/>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30334" y="3624872"/>
            <a:ext cx="1801091" cy="1844385"/>
          </a:xfrm>
          <a:prstGeom prst="rect">
            <a:avLst/>
          </a:prstGeom>
        </p:spPr>
      </p:pic>
      <p:sp>
        <p:nvSpPr>
          <p:cNvPr id="22" name="Rectangle 21"/>
          <p:cNvSpPr/>
          <p:nvPr/>
        </p:nvSpPr>
        <p:spPr>
          <a:xfrm>
            <a:off x="2531425" y="4233793"/>
            <a:ext cx="4379623" cy="584775"/>
          </a:xfrm>
          <a:prstGeom prst="rect">
            <a:avLst/>
          </a:prstGeom>
        </p:spPr>
        <p:txBody>
          <a:bodyPr wrap="square">
            <a:spAutoFit/>
          </a:bodyPr>
          <a:lstStyle/>
          <a:p>
            <a:r>
              <a:rPr lang="en-US" sz="3200" b="1" dirty="0">
                <a:solidFill>
                  <a:srgbClr val="263248"/>
                </a:solidFill>
                <a:latin typeface="Trebuchet MS" panose="020B0603020202020204" pitchFamily="34" charset="0"/>
              </a:rPr>
              <a:t>Microservices</a:t>
            </a:r>
          </a:p>
        </p:txBody>
      </p:sp>
      <p:sp>
        <p:nvSpPr>
          <p:cNvPr id="23" name="Rectangle 22"/>
          <p:cNvSpPr/>
          <p:nvPr/>
        </p:nvSpPr>
        <p:spPr>
          <a:xfrm>
            <a:off x="2531425" y="5962294"/>
            <a:ext cx="5600131" cy="1077218"/>
          </a:xfrm>
          <a:prstGeom prst="rect">
            <a:avLst/>
          </a:prstGeom>
        </p:spPr>
        <p:txBody>
          <a:bodyPr wrap="square">
            <a:spAutoFit/>
          </a:bodyPr>
          <a:lstStyle/>
          <a:p>
            <a:r>
              <a:rPr lang="en-US" sz="3200" b="1" dirty="0">
                <a:solidFill>
                  <a:srgbClr val="263248"/>
                </a:solidFill>
                <a:latin typeface="Trebuchet MS" panose="020B0603020202020204" pitchFamily="34" charset="0"/>
              </a:rPr>
              <a:t>Integration Services (Middleware Integrations ) </a:t>
            </a:r>
          </a:p>
        </p:txBody>
      </p:sp>
      <p:sp>
        <p:nvSpPr>
          <p:cNvPr id="24" name="Rectangle 23"/>
          <p:cNvSpPr/>
          <p:nvPr/>
        </p:nvSpPr>
        <p:spPr>
          <a:xfrm>
            <a:off x="2531425" y="8435635"/>
            <a:ext cx="5102679" cy="584775"/>
          </a:xfrm>
          <a:prstGeom prst="rect">
            <a:avLst/>
          </a:prstGeom>
        </p:spPr>
        <p:txBody>
          <a:bodyPr wrap="none">
            <a:spAutoFit/>
          </a:bodyPr>
          <a:lstStyle/>
          <a:p>
            <a:r>
              <a:rPr lang="en-US" sz="3200" b="1" dirty="0">
                <a:solidFill>
                  <a:srgbClr val="263248"/>
                </a:solidFill>
                <a:latin typeface="Trebuchet MS" panose="020B0603020202020204" pitchFamily="34" charset="0"/>
              </a:rPr>
              <a:t>Enterprise Modernization</a:t>
            </a:r>
          </a:p>
        </p:txBody>
      </p:sp>
      <p:sp>
        <p:nvSpPr>
          <p:cNvPr id="25" name="Rectangle 24"/>
          <p:cNvSpPr/>
          <p:nvPr/>
        </p:nvSpPr>
        <p:spPr>
          <a:xfrm>
            <a:off x="2531425" y="10595714"/>
            <a:ext cx="3307316" cy="584775"/>
          </a:xfrm>
          <a:prstGeom prst="rect">
            <a:avLst/>
          </a:prstGeom>
        </p:spPr>
        <p:txBody>
          <a:bodyPr wrap="none">
            <a:spAutoFit/>
          </a:bodyPr>
          <a:lstStyle/>
          <a:p>
            <a:r>
              <a:rPr lang="en-US" sz="3200" b="1" dirty="0">
                <a:solidFill>
                  <a:srgbClr val="263248"/>
                </a:solidFill>
                <a:latin typeface="Trebuchet MS" panose="020B0603020202020204" pitchFamily="34" charset="0"/>
              </a:rPr>
              <a:t>Mobile Solutions</a:t>
            </a:r>
          </a:p>
        </p:txBody>
      </p:sp>
      <p:pic>
        <p:nvPicPr>
          <p:cNvPr id="26" name="Picture 25"/>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810919" y="12032797"/>
            <a:ext cx="1720506" cy="1761865"/>
          </a:xfrm>
          <a:prstGeom prst="rect">
            <a:avLst/>
          </a:prstGeom>
        </p:spPr>
      </p:pic>
      <p:pic>
        <p:nvPicPr>
          <p:cNvPr id="27" name="Picture 26"/>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8604712" y="10091212"/>
            <a:ext cx="1801091" cy="1844386"/>
          </a:xfrm>
          <a:prstGeom prst="rect">
            <a:avLst/>
          </a:prstGeom>
        </p:spPr>
      </p:pic>
      <p:pic>
        <p:nvPicPr>
          <p:cNvPr id="28" name="Picture 27"/>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8687713" y="7962940"/>
            <a:ext cx="1801091" cy="1844386"/>
          </a:xfrm>
          <a:prstGeom prst="rect">
            <a:avLst/>
          </a:prstGeom>
        </p:spPr>
      </p:pic>
      <p:pic>
        <p:nvPicPr>
          <p:cNvPr id="29" name="Picture 28"/>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8552581" y="5808794"/>
            <a:ext cx="1801091" cy="1844386"/>
          </a:xfrm>
          <a:prstGeom prst="rect">
            <a:avLst/>
          </a:prstGeom>
        </p:spPr>
      </p:pic>
      <p:sp>
        <p:nvSpPr>
          <p:cNvPr id="30" name="Rectangle 29"/>
          <p:cNvSpPr/>
          <p:nvPr/>
        </p:nvSpPr>
        <p:spPr>
          <a:xfrm>
            <a:off x="2679557" y="12403632"/>
            <a:ext cx="4379623" cy="1077218"/>
          </a:xfrm>
          <a:prstGeom prst="rect">
            <a:avLst/>
          </a:prstGeom>
        </p:spPr>
        <p:txBody>
          <a:bodyPr wrap="square">
            <a:spAutoFit/>
          </a:bodyPr>
          <a:lstStyle/>
          <a:p>
            <a:r>
              <a:rPr lang="en-US" sz="3200" b="1" dirty="0">
                <a:solidFill>
                  <a:srgbClr val="263248"/>
                </a:solidFill>
                <a:latin typeface="Trebuchet MS" panose="020B0603020202020204" pitchFamily="34" charset="0"/>
              </a:rPr>
              <a:t>Commerce </a:t>
            </a:r>
          </a:p>
          <a:p>
            <a:r>
              <a:rPr lang="en-US" sz="3200" b="1" dirty="0">
                <a:solidFill>
                  <a:srgbClr val="263248"/>
                </a:solidFill>
                <a:latin typeface="Trebuchet MS" panose="020B0603020202020204" pitchFamily="34" charset="0"/>
              </a:rPr>
              <a:t>(e - Commerce)</a:t>
            </a:r>
          </a:p>
        </p:txBody>
      </p:sp>
      <p:sp>
        <p:nvSpPr>
          <p:cNvPr id="31" name="Rectangle 30"/>
          <p:cNvSpPr/>
          <p:nvPr/>
        </p:nvSpPr>
        <p:spPr>
          <a:xfrm>
            <a:off x="10523804" y="6239293"/>
            <a:ext cx="5429899" cy="584775"/>
          </a:xfrm>
          <a:prstGeom prst="rect">
            <a:avLst/>
          </a:prstGeom>
        </p:spPr>
        <p:txBody>
          <a:bodyPr wrap="square">
            <a:spAutoFit/>
          </a:bodyPr>
          <a:lstStyle/>
          <a:p>
            <a:r>
              <a:rPr lang="en-US" sz="3200" b="1" dirty="0">
                <a:solidFill>
                  <a:srgbClr val="263248"/>
                </a:solidFill>
                <a:latin typeface="Trebuchet MS" panose="020B0603020202020204" pitchFamily="34" charset="0"/>
              </a:rPr>
              <a:t>Microsoft Solutions</a:t>
            </a:r>
          </a:p>
        </p:txBody>
      </p:sp>
      <p:sp>
        <p:nvSpPr>
          <p:cNvPr id="32" name="Rectangle 31"/>
          <p:cNvSpPr/>
          <p:nvPr/>
        </p:nvSpPr>
        <p:spPr>
          <a:xfrm>
            <a:off x="10523804" y="8435635"/>
            <a:ext cx="5109091" cy="584775"/>
          </a:xfrm>
          <a:prstGeom prst="rect">
            <a:avLst/>
          </a:prstGeom>
        </p:spPr>
        <p:txBody>
          <a:bodyPr wrap="none">
            <a:spAutoFit/>
          </a:bodyPr>
          <a:lstStyle/>
          <a:p>
            <a:r>
              <a:rPr lang="en-US" sz="3200" b="1" dirty="0">
                <a:solidFill>
                  <a:srgbClr val="263248"/>
                </a:solidFill>
                <a:latin typeface="Trebuchet MS" panose="020B0603020202020204" pitchFamily="34" charset="0"/>
              </a:rPr>
              <a:t>AS400 Services, Solutions</a:t>
            </a:r>
          </a:p>
        </p:txBody>
      </p:sp>
      <p:sp>
        <p:nvSpPr>
          <p:cNvPr id="33" name="Rectangle 32"/>
          <p:cNvSpPr/>
          <p:nvPr/>
        </p:nvSpPr>
        <p:spPr>
          <a:xfrm>
            <a:off x="10523804" y="10595714"/>
            <a:ext cx="5259773" cy="584775"/>
          </a:xfrm>
          <a:prstGeom prst="rect">
            <a:avLst/>
          </a:prstGeom>
        </p:spPr>
        <p:txBody>
          <a:bodyPr wrap="square">
            <a:spAutoFit/>
          </a:bodyPr>
          <a:lstStyle/>
          <a:p>
            <a:r>
              <a:rPr lang="en-US" sz="3200" b="1" dirty="0">
                <a:solidFill>
                  <a:srgbClr val="263248"/>
                </a:solidFill>
                <a:latin typeface="Trebuchet MS" panose="020B0603020202020204" pitchFamily="34" charset="0"/>
              </a:rPr>
              <a:t>Analytics and Big Data</a:t>
            </a:r>
          </a:p>
        </p:txBody>
      </p:sp>
      <p:pic>
        <p:nvPicPr>
          <p:cNvPr id="34" name="Picture 33"/>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6208338" y="7962940"/>
            <a:ext cx="1755974" cy="1798185"/>
          </a:xfrm>
          <a:prstGeom prst="rect">
            <a:avLst/>
          </a:prstGeom>
        </p:spPr>
      </p:pic>
      <p:pic>
        <p:nvPicPr>
          <p:cNvPr id="35" name="Picture 34"/>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16185780" y="5834668"/>
            <a:ext cx="1801091" cy="1844386"/>
          </a:xfrm>
          <a:prstGeom prst="rect">
            <a:avLst/>
          </a:prstGeom>
        </p:spPr>
      </p:pic>
      <p:pic>
        <p:nvPicPr>
          <p:cNvPr id="36" name="Picture 35"/>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6163221" y="3720875"/>
            <a:ext cx="1801091" cy="1844386"/>
          </a:xfrm>
          <a:prstGeom prst="rect">
            <a:avLst/>
          </a:prstGeom>
        </p:spPr>
      </p:pic>
      <p:pic>
        <p:nvPicPr>
          <p:cNvPr id="37" name="Picture 36"/>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16469458" y="10212875"/>
            <a:ext cx="1801091" cy="1844386"/>
          </a:xfrm>
          <a:prstGeom prst="rect">
            <a:avLst/>
          </a:prstGeom>
        </p:spPr>
      </p:pic>
      <p:sp>
        <p:nvSpPr>
          <p:cNvPr id="38" name="Rectangle 37"/>
          <p:cNvSpPr/>
          <p:nvPr/>
        </p:nvSpPr>
        <p:spPr>
          <a:xfrm>
            <a:off x="18380639" y="10348466"/>
            <a:ext cx="4379623" cy="1077218"/>
          </a:xfrm>
          <a:prstGeom prst="rect">
            <a:avLst/>
          </a:prstGeom>
        </p:spPr>
        <p:txBody>
          <a:bodyPr wrap="square">
            <a:spAutoFit/>
          </a:bodyPr>
          <a:lstStyle/>
          <a:p>
            <a:r>
              <a:rPr lang="en-US" sz="3200" b="1" dirty="0">
                <a:solidFill>
                  <a:srgbClr val="263248"/>
                </a:solidFill>
                <a:latin typeface="Trebuchet MS" panose="020B0603020202020204" pitchFamily="34" charset="0"/>
              </a:rPr>
              <a:t>Enterprise Marketing Management</a:t>
            </a:r>
          </a:p>
        </p:txBody>
      </p:sp>
      <p:sp>
        <p:nvSpPr>
          <p:cNvPr id="39" name="Rectangle 38"/>
          <p:cNvSpPr/>
          <p:nvPr/>
        </p:nvSpPr>
        <p:spPr>
          <a:xfrm>
            <a:off x="18104872" y="5993361"/>
            <a:ext cx="5429899" cy="1077218"/>
          </a:xfrm>
          <a:prstGeom prst="rect">
            <a:avLst/>
          </a:prstGeom>
        </p:spPr>
        <p:txBody>
          <a:bodyPr wrap="square">
            <a:spAutoFit/>
          </a:bodyPr>
          <a:lstStyle/>
          <a:p>
            <a:r>
              <a:rPr lang="en-US" sz="3200" b="1" dirty="0">
                <a:solidFill>
                  <a:srgbClr val="263248"/>
                </a:solidFill>
                <a:latin typeface="Trebuchet MS" panose="020B0603020202020204" pitchFamily="34" charset="0"/>
              </a:rPr>
              <a:t>Asset Management Solutions</a:t>
            </a:r>
          </a:p>
        </p:txBody>
      </p:sp>
      <p:sp>
        <p:nvSpPr>
          <p:cNvPr id="40" name="Rectangle 39"/>
          <p:cNvSpPr/>
          <p:nvPr/>
        </p:nvSpPr>
        <p:spPr>
          <a:xfrm>
            <a:off x="18104872" y="8103118"/>
            <a:ext cx="4931158" cy="1077218"/>
          </a:xfrm>
          <a:prstGeom prst="rect">
            <a:avLst/>
          </a:prstGeom>
        </p:spPr>
        <p:txBody>
          <a:bodyPr wrap="none">
            <a:spAutoFit/>
          </a:bodyPr>
          <a:lstStyle/>
          <a:p>
            <a:r>
              <a:rPr lang="en-US" sz="3200" b="1" dirty="0">
                <a:solidFill>
                  <a:srgbClr val="263248"/>
                </a:solidFill>
                <a:latin typeface="Trebuchet MS" panose="020B0603020202020204" pitchFamily="34" charset="0"/>
              </a:rPr>
              <a:t>Business Process &amp; Rules</a:t>
            </a:r>
          </a:p>
          <a:p>
            <a:r>
              <a:rPr lang="en-US" sz="3200" b="1" dirty="0">
                <a:solidFill>
                  <a:srgbClr val="263248"/>
                </a:solidFill>
                <a:latin typeface="Trebuchet MS" panose="020B0603020202020204" pitchFamily="34" charset="0"/>
              </a:rPr>
              <a:t>Management</a:t>
            </a:r>
          </a:p>
        </p:txBody>
      </p:sp>
      <p:sp>
        <p:nvSpPr>
          <p:cNvPr id="41" name="Rectangle 40"/>
          <p:cNvSpPr/>
          <p:nvPr/>
        </p:nvSpPr>
        <p:spPr>
          <a:xfrm>
            <a:off x="18104872" y="4202496"/>
            <a:ext cx="5259773" cy="584775"/>
          </a:xfrm>
          <a:prstGeom prst="rect">
            <a:avLst/>
          </a:prstGeom>
        </p:spPr>
        <p:txBody>
          <a:bodyPr wrap="square">
            <a:spAutoFit/>
          </a:bodyPr>
          <a:lstStyle/>
          <a:p>
            <a:r>
              <a:rPr lang="en-US" sz="3200" b="1" dirty="0">
                <a:solidFill>
                  <a:srgbClr val="263248"/>
                </a:solidFill>
                <a:latin typeface="Trebuchet MS" panose="020B0603020202020204" pitchFamily="34" charset="0"/>
              </a:rPr>
              <a:t>DevOps</a:t>
            </a:r>
          </a:p>
        </p:txBody>
      </p:sp>
      <p:pic>
        <p:nvPicPr>
          <p:cNvPr id="42" name="Picture 41"/>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8458057" y="3682117"/>
            <a:ext cx="1801091" cy="1844386"/>
          </a:xfrm>
          <a:prstGeom prst="rect">
            <a:avLst/>
          </a:prstGeom>
        </p:spPr>
      </p:pic>
      <p:pic>
        <p:nvPicPr>
          <p:cNvPr id="2" name="Picture 1"/>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8687713" y="12016684"/>
            <a:ext cx="1772952" cy="1772952"/>
          </a:xfrm>
          <a:prstGeom prst="ellipse">
            <a:avLst/>
          </a:prstGeom>
        </p:spPr>
      </p:pic>
      <p:sp>
        <p:nvSpPr>
          <p:cNvPr id="43" name="Rectangle 42"/>
          <p:cNvSpPr/>
          <p:nvPr/>
        </p:nvSpPr>
        <p:spPr>
          <a:xfrm>
            <a:off x="10488804" y="4116859"/>
            <a:ext cx="5259773" cy="584775"/>
          </a:xfrm>
          <a:prstGeom prst="rect">
            <a:avLst/>
          </a:prstGeom>
        </p:spPr>
        <p:txBody>
          <a:bodyPr wrap="square">
            <a:spAutoFit/>
          </a:bodyPr>
          <a:lstStyle/>
          <a:p>
            <a:r>
              <a:rPr lang="en-US" sz="3200" b="1" dirty="0">
                <a:solidFill>
                  <a:srgbClr val="263248"/>
                </a:solidFill>
                <a:latin typeface="Trebuchet MS" panose="020B0603020202020204" pitchFamily="34" charset="0"/>
              </a:rPr>
              <a:t>Cloud Solutions</a:t>
            </a:r>
          </a:p>
        </p:txBody>
      </p:sp>
      <p:sp>
        <p:nvSpPr>
          <p:cNvPr id="45" name="Rectangle 44"/>
          <p:cNvSpPr/>
          <p:nvPr/>
        </p:nvSpPr>
        <p:spPr>
          <a:xfrm>
            <a:off x="10693930" y="12778631"/>
            <a:ext cx="5259773" cy="584775"/>
          </a:xfrm>
          <a:prstGeom prst="rect">
            <a:avLst/>
          </a:prstGeom>
        </p:spPr>
        <p:txBody>
          <a:bodyPr wrap="square">
            <a:spAutoFit/>
          </a:bodyPr>
          <a:lstStyle/>
          <a:p>
            <a:r>
              <a:rPr lang="en-US" sz="3200" b="1" dirty="0">
                <a:solidFill>
                  <a:srgbClr val="263248"/>
                </a:solidFill>
                <a:latin typeface="Trebuchet MS" panose="020B0603020202020204" pitchFamily="34" charset="0"/>
              </a:rPr>
              <a:t>Artificial Intelligence</a:t>
            </a:r>
          </a:p>
        </p:txBody>
      </p:sp>
      <p:sp>
        <p:nvSpPr>
          <p:cNvPr id="13" name="Title 12"/>
          <p:cNvSpPr>
            <a:spLocks noGrp="1"/>
          </p:cNvSpPr>
          <p:nvPr>
            <p:ph type="title"/>
          </p:nvPr>
        </p:nvSpPr>
        <p:spPr/>
        <p:txBody>
          <a:bodyPr/>
          <a:lstStyle/>
          <a:p>
            <a:r>
              <a:rPr lang="en-US" dirty="0"/>
              <a:t>Expertise &amp; Line of Business</a:t>
            </a:r>
          </a:p>
        </p:txBody>
      </p:sp>
      <p:sp>
        <p:nvSpPr>
          <p:cNvPr id="44" name="Slide Number Placeholder 43"/>
          <p:cNvSpPr>
            <a:spLocks noGrp="1"/>
          </p:cNvSpPr>
          <p:nvPr>
            <p:ph type="sldNum" idx="12"/>
          </p:nvPr>
        </p:nvSpPr>
        <p:spPr/>
        <p:txBody>
          <a:bodyPr/>
          <a:lstStyle/>
          <a:p>
            <a:fld id="{9979A126-5CF1-4036-ABC2-9D63EB07D80E}" type="slidenum">
              <a:rPr lang="en" smtClean="0"/>
              <a:pPr/>
              <a:t>25</a:t>
            </a:fld>
            <a:endParaRPr lang="en" dirty="0"/>
          </a:p>
        </p:txBody>
      </p:sp>
    </p:spTree>
    <p:extLst>
      <p:ext uri="{BB962C8B-B14F-4D97-AF65-F5344CB8AC3E}">
        <p14:creationId xmlns:p14="http://schemas.microsoft.com/office/powerpoint/2010/main" val="22620571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Awards &amp; Recognition</a:t>
            </a: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5222" b="63693"/>
          <a:stretch/>
        </p:blipFill>
        <p:spPr>
          <a:xfrm>
            <a:off x="2899644" y="9000742"/>
            <a:ext cx="8695299" cy="2010492"/>
          </a:xfrm>
          <a:prstGeom prst="rect">
            <a:avLst/>
          </a:prstGeom>
        </p:spPr>
      </p:pic>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66282" r="55283" b="7815"/>
          <a:stretch/>
        </p:blipFill>
        <p:spPr>
          <a:xfrm>
            <a:off x="1210857" y="11534200"/>
            <a:ext cx="3813181" cy="1643063"/>
          </a:xfrm>
          <a:prstGeom prst="rect">
            <a:avLst/>
          </a:prstGeom>
        </p:spPr>
      </p:pic>
      <p:pic>
        <p:nvPicPr>
          <p:cNvPr id="15" name="Picture 1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490416" y="11474589"/>
            <a:ext cx="4048695" cy="1762284"/>
          </a:xfrm>
          <a:prstGeom prst="rect">
            <a:avLst/>
          </a:prstGeom>
        </p:spPr>
      </p:pic>
      <p:grpSp>
        <p:nvGrpSpPr>
          <p:cNvPr id="4" name="Group 3"/>
          <p:cNvGrpSpPr/>
          <p:nvPr/>
        </p:nvGrpSpPr>
        <p:grpSpPr>
          <a:xfrm>
            <a:off x="17501336" y="3090067"/>
            <a:ext cx="8659606" cy="8791399"/>
            <a:chOff x="17918438" y="3565178"/>
            <a:chExt cx="8659606" cy="8791399"/>
          </a:xfrm>
        </p:grpSpPr>
        <p:pic>
          <p:nvPicPr>
            <p:cNvPr id="17" name="Picture 16"/>
            <p:cNvPicPr>
              <a:picLocks noChangeAspect="1"/>
            </p:cNvPicPr>
            <p:nvPr/>
          </p:nvPicPr>
          <p:blipFill rotWithShape="1">
            <a:blip r:embed="rId5">
              <a:extLst>
                <a:ext uri="{28A0092B-C50C-407E-A947-70E740481C1C}">
                  <a14:useLocalDpi xmlns:a14="http://schemas.microsoft.com/office/drawing/2010/main" val="0"/>
                </a:ext>
              </a:extLst>
            </a:blip>
            <a:srcRect t="47020"/>
            <a:stretch/>
          </p:blipFill>
          <p:spPr>
            <a:xfrm>
              <a:off x="17918438" y="9487753"/>
              <a:ext cx="7187340" cy="2868824"/>
            </a:xfrm>
            <a:prstGeom prst="rect">
              <a:avLst/>
            </a:prstGeom>
          </p:spPr>
        </p:pic>
        <p:grpSp>
          <p:nvGrpSpPr>
            <p:cNvPr id="3" name="Group 2"/>
            <p:cNvGrpSpPr/>
            <p:nvPr/>
          </p:nvGrpSpPr>
          <p:grpSpPr>
            <a:xfrm>
              <a:off x="19390704" y="3565178"/>
              <a:ext cx="7187340" cy="7106525"/>
              <a:chOff x="19205578" y="2742116"/>
              <a:chExt cx="7187340" cy="7106525"/>
            </a:xfrm>
          </p:grpSpPr>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76796" y="4557707"/>
                <a:ext cx="6816122" cy="5290934"/>
              </a:xfrm>
              <a:prstGeom prst="rect">
                <a:avLst/>
              </a:prstGeom>
            </p:spPr>
          </p:pic>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b="50993"/>
              <a:stretch/>
            </p:blipFill>
            <p:spPr>
              <a:xfrm>
                <a:off x="19205578" y="2742116"/>
                <a:ext cx="7187340" cy="2653660"/>
              </a:xfrm>
              <a:prstGeom prst="rect">
                <a:avLst/>
              </a:prstGeom>
            </p:spPr>
          </p:pic>
        </p:grpSp>
      </p:grpSp>
      <p:pic>
        <p:nvPicPr>
          <p:cNvPr id="5" name="Picture 4"/>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4433508" y="11192946"/>
            <a:ext cx="2173430" cy="232557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80552" y="8727429"/>
            <a:ext cx="4383632" cy="2557119"/>
          </a:xfrm>
          <a:prstGeom prst="rect">
            <a:avLst/>
          </a:prstGeom>
        </p:spPr>
      </p:pic>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l="51804" t="66282" b="7815"/>
          <a:stretch/>
        </p:blipFill>
        <p:spPr>
          <a:xfrm>
            <a:off x="4894741" y="11534200"/>
            <a:ext cx="4109891" cy="1643063"/>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24568" y="3768028"/>
            <a:ext cx="6117336" cy="4991746"/>
          </a:xfrm>
          <a:prstGeom prst="rect">
            <a:avLst/>
          </a:prstGeom>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92755" y="3682386"/>
            <a:ext cx="6117336" cy="5163031"/>
          </a:xfrm>
          <a:prstGeom prst="rect">
            <a:avLst/>
          </a:prstGeom>
        </p:spPr>
      </p:pic>
      <p:pic>
        <p:nvPicPr>
          <p:cNvPr id="9" name="Pictur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11635" y="3768028"/>
            <a:ext cx="6117336" cy="4991747"/>
          </a:xfrm>
          <a:prstGeom prst="rect">
            <a:avLst/>
          </a:prstGeom>
        </p:spPr>
      </p:pic>
      <p:sp>
        <p:nvSpPr>
          <p:cNvPr id="22" name="Slide Number Placeholder 21"/>
          <p:cNvSpPr>
            <a:spLocks noGrp="1"/>
          </p:cNvSpPr>
          <p:nvPr>
            <p:ph type="sldNum" idx="12"/>
          </p:nvPr>
        </p:nvSpPr>
        <p:spPr/>
        <p:txBody>
          <a:bodyPr/>
          <a:lstStyle/>
          <a:p>
            <a:fld id="{9979A126-5CF1-4036-ABC2-9D63EB07D80E}" type="slidenum">
              <a:rPr lang="en" smtClean="0"/>
              <a:pPr/>
              <a:t>26</a:t>
            </a:fld>
            <a:endParaRPr lang="en" dirty="0"/>
          </a:p>
        </p:txBody>
      </p:sp>
    </p:spTree>
    <p:extLst>
      <p:ext uri="{BB962C8B-B14F-4D97-AF65-F5344CB8AC3E}">
        <p14:creationId xmlns:p14="http://schemas.microsoft.com/office/powerpoint/2010/main" val="32348769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Clientele</a:t>
            </a:r>
          </a:p>
        </p:txBody>
      </p:sp>
      <p:pic>
        <p:nvPicPr>
          <p:cNvPr id="64" name="Picture 6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95266" y="3376771"/>
            <a:ext cx="2454418" cy="2454418"/>
          </a:xfrm>
          <a:prstGeom prst="rect">
            <a:avLst/>
          </a:prstGeom>
        </p:spPr>
      </p:pic>
      <p:pic>
        <p:nvPicPr>
          <p:cNvPr id="65" name="Picture 6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22580" y="3665330"/>
            <a:ext cx="2444639" cy="1699788"/>
          </a:xfrm>
          <a:prstGeom prst="rect">
            <a:avLst/>
          </a:prstGeom>
        </p:spPr>
      </p:pic>
      <p:pic>
        <p:nvPicPr>
          <p:cNvPr id="66" name="Picture 6" descr="http://upload.wikimedia.org/wikipedia/en/3/3f/OCC-Seal-2013.gif"/>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663803" y="3618726"/>
            <a:ext cx="1741495" cy="174149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8" descr="http://ipsossmx.com/wp-content/uploads/2013/09/ipsos-logo.gif"/>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4185586" y="3688622"/>
            <a:ext cx="1770863" cy="166354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http://www.wfmwizard.com/loadedFiles/archwaylogosmall.png"/>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6610166" y="4017615"/>
            <a:ext cx="3100035" cy="113971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0" descr="http://www.sita.co.za/images/top_ban_cont_logo.gif"/>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0060850" y="3661556"/>
            <a:ext cx="3149439" cy="138213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https://encrypted-tbn3.gstatic.com/images?q=tbn:ANd9GcQHuJPG2omaD5sR6vDakqEDV_izeZ89-nWj3SJtm5A4T17JKy9RVA"/>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193425" y="6191616"/>
            <a:ext cx="2502949" cy="764008"/>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p:cNvSpPr/>
          <p:nvPr/>
        </p:nvSpPr>
        <p:spPr>
          <a:xfrm>
            <a:off x="6052235" y="6458608"/>
            <a:ext cx="292749" cy="771471"/>
          </a:xfrm>
          <a:prstGeom prst="rect">
            <a:avLst/>
          </a:prstGeom>
        </p:spPr>
        <p:txBody>
          <a:bodyPr wrap="none">
            <a:spAutoFit/>
          </a:bodyPr>
          <a:lstStyle/>
          <a:p>
            <a:endParaRPr lang="en-US" sz="1400" dirty="0">
              <a:solidFill>
                <a:srgbClr val="7E7E7E"/>
              </a:solidFill>
            </a:endParaRPr>
          </a:p>
        </p:txBody>
      </p:sp>
      <p:pic>
        <p:nvPicPr>
          <p:cNvPr id="74" name="Picture 22" descr="http://www.defendmydomain.com/wp-content/uploads/2012/08/Caesars.jpg"/>
          <p:cNvPicPr>
            <a:picLocks noChangeAspect="1" noChangeArrowheads="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51022" y="5819344"/>
            <a:ext cx="3647773" cy="1226274"/>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4" descr="http://www.spidertg.com/cmsv5/images/stories/clients/ncb.jpg"/>
          <p:cNvPicPr>
            <a:picLocks noChangeAspect="1" noChangeArrowheads="1"/>
          </p:cNvPicPr>
          <p:nvPr/>
        </p:nvPicPr>
        <p:blipFill rotWithShape="1">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3833905" y="5640278"/>
            <a:ext cx="2535052" cy="1584407"/>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descr="https://www.nrsforu.com/tcm/nrsforu/static/NandEagle2.png?r=2"/>
          <p:cNvPicPr>
            <a:picLocks noChangeAspect="1" noChangeArrowheads="1"/>
          </p:cNvPicPr>
          <p:nvPr/>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9933178" y="5511212"/>
            <a:ext cx="3695944" cy="134285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http://static4.proactiveinvestors.co.uk/genera/img/companies/logos/unidrug.gif"/>
          <p:cNvPicPr>
            <a:picLocks noChangeAspect="1" noChangeArrowheads="1"/>
          </p:cNvPicPr>
          <p:nvPr/>
        </p:nvPicPr>
        <p:blipFill>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6855120" y="5499468"/>
            <a:ext cx="2522573" cy="1515295"/>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372610" y="7698449"/>
            <a:ext cx="3030406" cy="1249766"/>
          </a:xfrm>
          <a:prstGeom prst="rect">
            <a:avLst/>
          </a:prstGeom>
        </p:spPr>
      </p:pic>
      <p:pic>
        <p:nvPicPr>
          <p:cNvPr id="79" name="Picture 78"/>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323718" y="7897802"/>
            <a:ext cx="3134375" cy="883435"/>
          </a:xfrm>
          <a:prstGeom prst="rect">
            <a:avLst/>
          </a:prstGeom>
        </p:spPr>
      </p:pic>
      <p:pic>
        <p:nvPicPr>
          <p:cNvPr id="80" name="Picture 79"/>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14227137" y="12611758"/>
            <a:ext cx="2687355" cy="873969"/>
          </a:xfrm>
          <a:prstGeom prst="rect">
            <a:avLst/>
          </a:prstGeom>
        </p:spPr>
      </p:pic>
      <p:pic>
        <p:nvPicPr>
          <p:cNvPr id="81" name="Picture 80"/>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6840834" y="7581342"/>
            <a:ext cx="2551145" cy="937601"/>
          </a:xfrm>
          <a:prstGeom prst="rect">
            <a:avLst/>
          </a:prstGeom>
        </p:spPr>
      </p:pic>
      <p:pic>
        <p:nvPicPr>
          <p:cNvPr id="82" name="Picture 81"/>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19843041" y="7682388"/>
            <a:ext cx="3876218" cy="735511"/>
          </a:xfrm>
          <a:prstGeom prst="rect">
            <a:avLst/>
          </a:prstGeom>
        </p:spPr>
      </p:pic>
      <p:grpSp>
        <p:nvGrpSpPr>
          <p:cNvPr id="9" name="Group 8"/>
          <p:cNvGrpSpPr/>
          <p:nvPr/>
        </p:nvGrpSpPr>
        <p:grpSpPr>
          <a:xfrm>
            <a:off x="7339832" y="7698449"/>
            <a:ext cx="2210134" cy="1300829"/>
            <a:chOff x="7732928" y="9414352"/>
            <a:chExt cx="2210134" cy="1300829"/>
          </a:xfrm>
        </p:grpSpPr>
        <p:pic>
          <p:nvPicPr>
            <p:cNvPr id="83" name="Picture 2" descr="http://upload.wikimedia.org/wikipedia/commons/thumb/7/72/Aon_Corporation_logo.svg/220px-Aon_Corporation_logo.svg.png"/>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7887753" y="9414352"/>
              <a:ext cx="1898587" cy="819845"/>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7732928" y="10191961"/>
              <a:ext cx="2210134" cy="523220"/>
            </a:xfrm>
            <a:prstGeom prst="rect">
              <a:avLst/>
            </a:prstGeom>
          </p:spPr>
          <p:txBody>
            <a:bodyPr wrap="square">
              <a:spAutoFit/>
            </a:bodyPr>
            <a:lstStyle/>
            <a:p>
              <a:r>
                <a:rPr lang="en-US" sz="2800" dirty="0">
                  <a:solidFill>
                    <a:srgbClr val="C00000"/>
                  </a:solidFill>
                </a:rPr>
                <a:t>Integramark</a:t>
              </a:r>
              <a:endParaRPr lang="en-US" sz="2400" dirty="0">
                <a:solidFill>
                  <a:srgbClr val="C00000"/>
                </a:solidFill>
              </a:endParaRPr>
            </a:p>
          </p:txBody>
        </p:sp>
      </p:grpSp>
      <p:pic>
        <p:nvPicPr>
          <p:cNvPr id="85" name="Picture 84"/>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096666" y="9390782"/>
            <a:ext cx="3694720" cy="711223"/>
          </a:xfrm>
          <a:prstGeom prst="rect">
            <a:avLst/>
          </a:prstGeom>
        </p:spPr>
      </p:pic>
      <p:pic>
        <p:nvPicPr>
          <p:cNvPr id="86" name="Picture 2" descr="https://www.humana.com/media/Sites/Global/Images/Logos/humana-logo.png"/>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12533633" y="9385852"/>
            <a:ext cx="2976664" cy="58984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http://www.ambiancehomecomforts.com/aromatiquelogolarge.gif"/>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20060850" y="9352951"/>
            <a:ext cx="3440601" cy="80356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7"/>
          <p:cNvPicPr>
            <a:picLocks noChangeAspect="1"/>
          </p:cNvPicPr>
          <p:nvPr/>
        </p:nvPicPr>
        <p:blipFill>
          <a:blip r:embed="rId22"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8096" y="4225506"/>
            <a:ext cx="3813624" cy="879189"/>
          </a:xfrm>
          <a:prstGeom prst="rect">
            <a:avLst/>
          </a:prstGeom>
        </p:spPr>
      </p:pic>
      <p:pic>
        <p:nvPicPr>
          <p:cNvPr id="39" name="Picture 38">
            <a:hlinkClick r:id="rId23" action="ppaction://hlinkfile"/>
          </p:cNvPr>
          <p:cNvPicPr>
            <a:picLocks noChangeAspect="1"/>
          </p:cNvPicPr>
          <p:nvPr/>
        </p:nvPicPr>
        <p:blipFill>
          <a:blip r:embed="rId24">
            <a:clrChange>
              <a:clrFrom>
                <a:srgbClr val="FCFEFC"/>
              </a:clrFrom>
              <a:clrTo>
                <a:srgbClr val="FCFEFC">
                  <a:alpha val="0"/>
                </a:srgbClr>
              </a:clrTo>
            </a:clrChange>
          </a:blip>
          <a:stretch>
            <a:fillRect/>
          </a:stretch>
        </p:blipFill>
        <p:spPr>
          <a:xfrm>
            <a:off x="4423316" y="5862422"/>
            <a:ext cx="2212442" cy="1412198"/>
          </a:xfrm>
          <a:prstGeom prst="rect">
            <a:avLst/>
          </a:prstGeom>
        </p:spPr>
      </p:pic>
      <p:pic>
        <p:nvPicPr>
          <p:cNvPr id="4" name="Picture 3"/>
          <p:cNvPicPr>
            <a:picLocks noChangeAspect="1"/>
          </p:cNvPicPr>
          <p:nvPr/>
        </p:nvPicPr>
        <p:blipFill rotWithShape="1">
          <a:blip r:embed="rId25">
            <a:clrChange>
              <a:clrFrom>
                <a:srgbClr val="FFFFFF"/>
              </a:clrFrom>
              <a:clrTo>
                <a:srgbClr val="FFFFFF">
                  <a:alpha val="0"/>
                </a:srgbClr>
              </a:clrTo>
            </a:clrChange>
          </a:blip>
          <a:srcRect l="5942" t="13901" r="76246" b="17286"/>
          <a:stretch/>
        </p:blipFill>
        <p:spPr>
          <a:xfrm>
            <a:off x="9902554" y="3618726"/>
            <a:ext cx="1914171" cy="1946072"/>
          </a:xfrm>
          <a:prstGeom prst="rect">
            <a:avLst/>
          </a:prstGeom>
        </p:spPr>
      </p:pic>
      <p:pic>
        <p:nvPicPr>
          <p:cNvPr id="6" name="Picture 5"/>
          <p:cNvPicPr>
            <a:picLocks noChangeAspect="1"/>
          </p:cNvPicPr>
          <p:nvPr/>
        </p:nvPicPr>
        <p:blipFill>
          <a:blip r:embed="rId26">
            <a:clrChange>
              <a:clrFrom>
                <a:srgbClr val="FDFDFD"/>
              </a:clrFrom>
              <a:clrTo>
                <a:srgbClr val="FDFDFD">
                  <a:alpha val="0"/>
                </a:srgbClr>
              </a:clrTo>
            </a:clrChange>
          </a:blip>
          <a:stretch>
            <a:fillRect/>
          </a:stretch>
        </p:blipFill>
        <p:spPr>
          <a:xfrm>
            <a:off x="14123368" y="7195802"/>
            <a:ext cx="1956127" cy="1956127"/>
          </a:xfrm>
          <a:prstGeom prst="rect">
            <a:avLst/>
          </a:prstGeom>
        </p:spPr>
      </p:pic>
      <p:pic>
        <p:nvPicPr>
          <p:cNvPr id="7174" name="Picture 6" descr="Image result for kobie marketing logo"/>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89058" y="10839705"/>
            <a:ext cx="21717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28">
            <a:clrChange>
              <a:clrFrom>
                <a:srgbClr val="FFFFFF"/>
              </a:clrFrom>
              <a:clrTo>
                <a:srgbClr val="FFFFFF">
                  <a:alpha val="0"/>
                </a:srgbClr>
              </a:clrTo>
            </a:clrChange>
          </a:blip>
          <a:stretch>
            <a:fillRect/>
          </a:stretch>
        </p:blipFill>
        <p:spPr>
          <a:xfrm>
            <a:off x="10429514" y="5800498"/>
            <a:ext cx="2922783" cy="1316220"/>
          </a:xfrm>
          <a:prstGeom prst="rect">
            <a:avLst/>
          </a:prstGeom>
        </p:spPr>
      </p:pic>
      <p:pic>
        <p:nvPicPr>
          <p:cNvPr id="10" name="Picture 9"/>
          <p:cNvPicPr>
            <a:picLocks noChangeAspect="1"/>
          </p:cNvPicPr>
          <p:nvPr/>
        </p:nvPicPr>
        <p:blipFill rotWithShape="1">
          <a:blip r:embed="rId29"/>
          <a:srcRect t="28077" b="25982"/>
          <a:stretch/>
        </p:blipFill>
        <p:spPr>
          <a:xfrm>
            <a:off x="16610166" y="9250148"/>
            <a:ext cx="2225377" cy="1022350"/>
          </a:xfrm>
          <a:prstGeom prst="rect">
            <a:avLst/>
          </a:prstGeom>
        </p:spPr>
      </p:pic>
      <p:pic>
        <p:nvPicPr>
          <p:cNvPr id="12" name="Picture 11"/>
          <p:cNvPicPr>
            <a:picLocks noChangeAspect="1"/>
          </p:cNvPicPr>
          <p:nvPr/>
        </p:nvPicPr>
        <p:blipFill>
          <a:blip r:embed="rId30"/>
          <a:stretch>
            <a:fillRect/>
          </a:stretch>
        </p:blipFill>
        <p:spPr>
          <a:xfrm>
            <a:off x="15071017" y="10593958"/>
            <a:ext cx="1438275" cy="1438275"/>
          </a:xfrm>
          <a:prstGeom prst="rect">
            <a:avLst/>
          </a:prstGeom>
        </p:spPr>
      </p:pic>
      <p:pic>
        <p:nvPicPr>
          <p:cNvPr id="7184" name="Picture 16" descr="Image result for Xcaret Mexico"/>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913647" y="12350889"/>
            <a:ext cx="3048000" cy="10858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32"/>
          <a:stretch>
            <a:fillRect/>
          </a:stretch>
        </p:blipFill>
        <p:spPr>
          <a:xfrm>
            <a:off x="3948231" y="10950009"/>
            <a:ext cx="3425118" cy="929004"/>
          </a:xfrm>
          <a:prstGeom prst="rect">
            <a:avLst/>
          </a:prstGeom>
        </p:spPr>
      </p:pic>
      <p:pic>
        <p:nvPicPr>
          <p:cNvPr id="15" name="Picture 14"/>
          <p:cNvPicPr>
            <a:picLocks noChangeAspect="1"/>
          </p:cNvPicPr>
          <p:nvPr/>
        </p:nvPicPr>
        <p:blipFill>
          <a:blip r:embed="rId33">
            <a:clrChange>
              <a:clrFrom>
                <a:srgbClr val="FFFFFF"/>
              </a:clrFrom>
              <a:clrTo>
                <a:srgbClr val="FFFFFF">
                  <a:alpha val="0"/>
                </a:srgbClr>
              </a:clrTo>
            </a:clrChange>
          </a:blip>
          <a:stretch>
            <a:fillRect/>
          </a:stretch>
        </p:blipFill>
        <p:spPr>
          <a:xfrm>
            <a:off x="7440210" y="10710525"/>
            <a:ext cx="2782321" cy="1050280"/>
          </a:xfrm>
          <a:prstGeom prst="rect">
            <a:avLst/>
          </a:prstGeom>
        </p:spPr>
      </p:pic>
      <p:pic>
        <p:nvPicPr>
          <p:cNvPr id="7" name="Picture 6"/>
          <p:cNvPicPr>
            <a:picLocks noChangeAspect="1"/>
          </p:cNvPicPr>
          <p:nvPr/>
        </p:nvPicPr>
        <p:blipFill>
          <a:blip r:embed="rId34">
            <a:clrChange>
              <a:clrFrom>
                <a:srgbClr val="FFFFFF"/>
              </a:clrFrom>
              <a:clrTo>
                <a:srgbClr val="FFFFFF">
                  <a:alpha val="0"/>
                </a:srgbClr>
              </a:clrTo>
            </a:clrChange>
          </a:blip>
          <a:stretch>
            <a:fillRect/>
          </a:stretch>
        </p:blipFill>
        <p:spPr>
          <a:xfrm>
            <a:off x="617558" y="7359582"/>
            <a:ext cx="3314700" cy="1381125"/>
          </a:xfrm>
          <a:prstGeom prst="rect">
            <a:avLst/>
          </a:prstGeom>
        </p:spPr>
      </p:pic>
      <p:pic>
        <p:nvPicPr>
          <p:cNvPr id="4100" name="Picture 4" descr="Image result for kmart logo icon png"/>
          <p:cNvPicPr>
            <a:picLocks noChangeAspect="1" noChangeArrowheads="1"/>
          </p:cNvPicPr>
          <p:nvPr/>
        </p:nvPicPr>
        <p:blipFill>
          <a:blip r:embed="rId3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3604" y="9002563"/>
            <a:ext cx="3462608" cy="117674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restraunt.com logo  icon png"/>
          <p:cNvPicPr>
            <a:picLocks noChangeAspect="1" noChangeArrowheads="1"/>
          </p:cNvPicPr>
          <p:nvPr/>
        </p:nvPicPr>
        <p:blipFill rotWithShape="1">
          <a:blip r:embed="rId36" cstate="email">
            <a:clrChange>
              <a:clrFrom>
                <a:srgbClr val="FFFFFF"/>
              </a:clrFrom>
              <a:clrTo>
                <a:srgbClr val="FFFFFF">
                  <a:alpha val="0"/>
                </a:srgbClr>
              </a:clrTo>
            </a:clrChange>
            <a:extLst>
              <a:ext uri="{28A0092B-C50C-407E-A947-70E740481C1C}">
                <a14:useLocalDpi xmlns:a14="http://schemas.microsoft.com/office/drawing/2010/main" val="0"/>
              </a:ext>
            </a:extLst>
          </a:blip>
          <a:srcRect t="38600" b="40600"/>
          <a:stretch/>
        </p:blipFill>
        <p:spPr bwMode="auto">
          <a:xfrm>
            <a:off x="3659967" y="9481188"/>
            <a:ext cx="4455692" cy="92678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ford logo  icon png"/>
          <p:cNvPicPr>
            <a:picLocks noChangeAspect="1" noChangeArrowheads="1"/>
          </p:cNvPicPr>
          <p:nvPr/>
        </p:nvPicPr>
        <p:blipFill rotWithShape="1">
          <a:blip r:embed="rId37" cstate="email">
            <a:extLst>
              <a:ext uri="{28A0092B-C50C-407E-A947-70E740481C1C}">
                <a14:useLocalDpi xmlns:a14="http://schemas.microsoft.com/office/drawing/2010/main" val="0"/>
              </a:ext>
            </a:extLst>
          </a:blip>
          <a:srcRect t="27755" b="23051"/>
          <a:stretch/>
        </p:blipFill>
        <p:spPr bwMode="auto">
          <a:xfrm>
            <a:off x="11058427" y="10710525"/>
            <a:ext cx="3637479" cy="134205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dun &amp; bradstreet logo icon png"/>
          <p:cNvPicPr>
            <a:picLocks noChangeAspect="1" noChangeArrowheads="1"/>
          </p:cNvPicPr>
          <p:nvPr/>
        </p:nvPicPr>
        <p:blipFill rotWithShape="1">
          <a:blip r:embed="rId38">
            <a:extLst>
              <a:ext uri="{28A0092B-C50C-407E-A947-70E740481C1C}">
                <a14:useLocalDpi xmlns:a14="http://schemas.microsoft.com/office/drawing/2010/main" val="0"/>
              </a:ext>
            </a:extLst>
          </a:blip>
          <a:srcRect t="28614" b="29773"/>
          <a:stretch/>
        </p:blipFill>
        <p:spPr bwMode="auto">
          <a:xfrm>
            <a:off x="6473554" y="12217366"/>
            <a:ext cx="6858000" cy="1268361"/>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p:cNvSpPr>
            <a:spLocks noGrp="1"/>
          </p:cNvSpPr>
          <p:nvPr>
            <p:ph type="sldNum" idx="12"/>
          </p:nvPr>
        </p:nvSpPr>
        <p:spPr/>
        <p:txBody>
          <a:bodyPr/>
          <a:lstStyle/>
          <a:p>
            <a:fld id="{9979A126-5CF1-4036-ABC2-9D63EB07D80E}" type="slidenum">
              <a:rPr lang="en" smtClean="0"/>
              <a:pPr/>
              <a:t>27</a:t>
            </a:fld>
            <a:endParaRPr lang="en" dirty="0"/>
          </a:p>
        </p:txBody>
      </p:sp>
    </p:spTree>
    <p:extLst>
      <p:ext uri="{BB962C8B-B14F-4D97-AF65-F5344CB8AC3E}">
        <p14:creationId xmlns:p14="http://schemas.microsoft.com/office/powerpoint/2010/main" val="3041412503"/>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a:xfrm flipH="1">
            <a:off x="-24942" y="7217315"/>
            <a:ext cx="24377650" cy="6490777"/>
          </a:xfrm>
          <a:prstGeom prst="rect">
            <a:avLst/>
          </a:prstGeom>
          <a:solidFill>
            <a:srgbClr val="19232E"/>
          </a:solidFill>
          <a:ln>
            <a:noFill/>
          </a:ln>
        </p:spPr>
        <p:style>
          <a:lnRef idx="2">
            <a:schemeClr val="accent1">
              <a:shade val="50000"/>
            </a:schemeClr>
          </a:lnRef>
          <a:fillRef idx="1">
            <a:schemeClr val="accent1"/>
          </a:fillRef>
          <a:effectRef idx="0">
            <a:schemeClr val="accent1"/>
          </a:effectRef>
          <a:fontRef idx="minor">
            <a:schemeClr val="lt1"/>
          </a:fontRef>
        </p:style>
        <p:txBody>
          <a:bodyPr lIns="243797" tIns="121899" rIns="243797" bIns="121899" rtlCol="0" anchor="ctr"/>
          <a:lstStyle/>
          <a:p>
            <a:pPr algn="ctr"/>
            <a:endParaRPr lang="en-US" dirty="0">
              <a:latin typeface="Calibri Light"/>
            </a:endParaRPr>
          </a:p>
        </p:txBody>
      </p:sp>
      <p:sp>
        <p:nvSpPr>
          <p:cNvPr id="52" name="Subtitle 2"/>
          <p:cNvSpPr txBox="1">
            <a:spLocks/>
          </p:cNvSpPr>
          <p:nvPr/>
        </p:nvSpPr>
        <p:spPr>
          <a:xfrm>
            <a:off x="42324" y="7318513"/>
            <a:ext cx="4403043" cy="2749824"/>
          </a:xfrm>
          <a:prstGeom prst="rect">
            <a:avLst/>
          </a:prstGeom>
        </p:spPr>
        <p:txBody>
          <a:bodyPr vert="horz" lIns="243797" tIns="121899" rIns="243797" bIns="12189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solidFill>
                  <a:schemeClr val="accent2"/>
                </a:solidFill>
                <a:latin typeface="Lato Regular"/>
                <a:cs typeface="Lato Regular"/>
              </a:rPr>
              <a:t>US Headquarters</a:t>
            </a:r>
            <a:endParaRPr lang="en-US" sz="2700" b="1" dirty="0">
              <a:solidFill>
                <a:schemeClr val="accent2"/>
              </a:solidFill>
              <a:latin typeface="Lato Regular"/>
              <a:cs typeface="Lato Regular"/>
            </a:endParaRPr>
          </a:p>
          <a:p>
            <a:pPr marL="0" indent="0">
              <a:buNone/>
            </a:pPr>
            <a:r>
              <a:rPr lang="fr-FR" sz="2700" dirty="0">
                <a:solidFill>
                  <a:schemeClr val="bg1"/>
                </a:solidFill>
                <a:latin typeface="Calibri Light"/>
                <a:cs typeface="Calibri Light"/>
              </a:rPr>
              <a:t>Royal Cyber</a:t>
            </a:r>
          </a:p>
          <a:p>
            <a:pPr marL="0" indent="0">
              <a:buNone/>
            </a:pPr>
            <a:r>
              <a:rPr lang="fr-FR" sz="2700" dirty="0">
                <a:solidFill>
                  <a:schemeClr val="bg1"/>
                </a:solidFill>
                <a:latin typeface="Calibri Light"/>
                <a:cs typeface="Calibri Light"/>
              </a:rPr>
              <a:t>55 Shuman Blvd, Suite 275, Naperville, IL 60563 USA.</a:t>
            </a:r>
          </a:p>
          <a:p>
            <a:pPr marL="0" indent="0">
              <a:buNone/>
            </a:pPr>
            <a:r>
              <a:rPr lang="fr-FR" sz="2700" dirty="0">
                <a:solidFill>
                  <a:schemeClr val="bg1"/>
                </a:solidFill>
                <a:latin typeface="Calibri Light"/>
                <a:cs typeface="Calibri Light"/>
              </a:rPr>
              <a:t>Tel: +1.630.355.6292</a:t>
            </a:r>
            <a:endParaRPr lang="en-US" sz="2700" dirty="0">
              <a:solidFill>
                <a:schemeClr val="bg1"/>
              </a:solidFill>
              <a:latin typeface="Calibri Light"/>
              <a:cs typeface="Calibri Light"/>
            </a:endParaRPr>
          </a:p>
        </p:txBody>
      </p:sp>
      <p:sp>
        <p:nvSpPr>
          <p:cNvPr id="18" name="Subtitle 2"/>
          <p:cNvSpPr txBox="1">
            <a:spLocks/>
          </p:cNvSpPr>
          <p:nvPr/>
        </p:nvSpPr>
        <p:spPr>
          <a:xfrm>
            <a:off x="42324" y="10433207"/>
            <a:ext cx="4403043" cy="2749824"/>
          </a:xfrm>
          <a:prstGeom prst="rect">
            <a:avLst/>
          </a:prstGeom>
        </p:spPr>
        <p:txBody>
          <a:bodyPr vert="horz" lIns="243797" tIns="121899" rIns="243797" bIns="12189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solidFill>
                  <a:schemeClr val="accent2"/>
                </a:solidFill>
                <a:latin typeface="Lato Regular"/>
                <a:cs typeface="Lato Regular"/>
              </a:rPr>
              <a:t>UK Office</a:t>
            </a:r>
            <a:endParaRPr lang="en-US" sz="2700" b="1" dirty="0">
              <a:solidFill>
                <a:schemeClr val="accent2"/>
              </a:solidFill>
              <a:latin typeface="Lato Regular"/>
              <a:cs typeface="Lato Regular"/>
            </a:endParaRPr>
          </a:p>
          <a:p>
            <a:pPr marL="0" indent="0">
              <a:buNone/>
            </a:pPr>
            <a:r>
              <a:rPr lang="fr-FR" sz="2700" dirty="0">
                <a:solidFill>
                  <a:schemeClr val="bg1"/>
                </a:solidFill>
                <a:latin typeface="Calibri Light"/>
                <a:cs typeface="Calibri Light"/>
              </a:rPr>
              <a:t>RC Technologies Limited</a:t>
            </a:r>
          </a:p>
          <a:p>
            <a:pPr marL="0" indent="0">
              <a:buNone/>
            </a:pPr>
            <a:r>
              <a:rPr lang="en-US" sz="2700" dirty="0">
                <a:solidFill>
                  <a:schemeClr val="bg1"/>
                </a:solidFill>
                <a:latin typeface="Calibri Light"/>
                <a:cs typeface="Calibri Light"/>
              </a:rPr>
              <a:t>20-22 Wenlock Road, London, UK N1 7GU</a:t>
            </a:r>
          </a:p>
          <a:p>
            <a:pPr marL="0" indent="0">
              <a:buNone/>
            </a:pPr>
            <a:r>
              <a:rPr lang="en-US" sz="2700" dirty="0">
                <a:solidFill>
                  <a:schemeClr val="bg1"/>
                </a:solidFill>
                <a:latin typeface="Calibri Light"/>
                <a:cs typeface="Calibri Light"/>
              </a:rPr>
              <a:t>Tel: +44 203 818 5902</a:t>
            </a:r>
          </a:p>
        </p:txBody>
      </p:sp>
      <p:sp>
        <p:nvSpPr>
          <p:cNvPr id="19" name="Subtitle 2"/>
          <p:cNvSpPr txBox="1">
            <a:spLocks/>
          </p:cNvSpPr>
          <p:nvPr/>
        </p:nvSpPr>
        <p:spPr>
          <a:xfrm>
            <a:off x="4170515" y="7379758"/>
            <a:ext cx="5565768" cy="2749824"/>
          </a:xfrm>
          <a:prstGeom prst="rect">
            <a:avLst/>
          </a:prstGeom>
        </p:spPr>
        <p:txBody>
          <a:bodyPr vert="horz" lIns="243797" tIns="121899" rIns="243797" bIns="12189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solidFill>
                  <a:schemeClr val="accent2"/>
                </a:solidFill>
                <a:latin typeface="Lato Regular"/>
                <a:cs typeface="Lato Regular"/>
              </a:rPr>
              <a:t>Australia Office</a:t>
            </a:r>
            <a:endParaRPr lang="en-US" sz="2700" b="1" dirty="0">
              <a:solidFill>
                <a:schemeClr val="accent2"/>
              </a:solidFill>
              <a:latin typeface="Lato Regular"/>
              <a:cs typeface="Lato Regular"/>
            </a:endParaRPr>
          </a:p>
          <a:p>
            <a:pPr marL="0" indent="0">
              <a:buNone/>
            </a:pPr>
            <a:r>
              <a:rPr lang="en-US" sz="2700" dirty="0">
                <a:solidFill>
                  <a:schemeClr val="bg1"/>
                </a:solidFill>
                <a:latin typeface="Calibri Light"/>
                <a:cs typeface="Calibri Light"/>
              </a:rPr>
              <a:t>Royal Cyber</a:t>
            </a:r>
          </a:p>
          <a:p>
            <a:pPr marL="0" indent="0">
              <a:buNone/>
            </a:pPr>
            <a:r>
              <a:rPr lang="en-US" sz="2700" dirty="0">
                <a:solidFill>
                  <a:schemeClr val="bg1"/>
                </a:solidFill>
                <a:latin typeface="Calibri Light"/>
                <a:cs typeface="Calibri Light"/>
              </a:rPr>
              <a:t>Suite 504, 365 Little Collins Street, Melbourne</a:t>
            </a:r>
          </a:p>
          <a:p>
            <a:pPr marL="0" indent="0">
              <a:buNone/>
            </a:pPr>
            <a:r>
              <a:rPr lang="en-US" sz="2700" dirty="0">
                <a:solidFill>
                  <a:schemeClr val="bg1"/>
                </a:solidFill>
                <a:latin typeface="Calibri Light"/>
                <a:cs typeface="Calibri Light"/>
              </a:rPr>
              <a:t>Victoria 3000, Australia.</a:t>
            </a:r>
          </a:p>
          <a:p>
            <a:pPr marL="0" indent="0">
              <a:buNone/>
            </a:pPr>
            <a:r>
              <a:rPr lang="en-US" sz="2700" dirty="0">
                <a:solidFill>
                  <a:schemeClr val="bg1"/>
                </a:solidFill>
                <a:latin typeface="Calibri Light"/>
                <a:cs typeface="Calibri Light"/>
              </a:rPr>
              <a:t>Tel: +613 9021 6896 </a:t>
            </a:r>
          </a:p>
        </p:txBody>
      </p:sp>
      <p:sp>
        <p:nvSpPr>
          <p:cNvPr id="20" name="Subtitle 2"/>
          <p:cNvSpPr txBox="1">
            <a:spLocks/>
          </p:cNvSpPr>
          <p:nvPr/>
        </p:nvSpPr>
        <p:spPr>
          <a:xfrm>
            <a:off x="4170515" y="10433207"/>
            <a:ext cx="4912957" cy="2749824"/>
          </a:xfrm>
          <a:prstGeom prst="rect">
            <a:avLst/>
          </a:prstGeom>
        </p:spPr>
        <p:txBody>
          <a:bodyPr vert="horz" lIns="243797" tIns="121899" rIns="243797" bIns="12189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solidFill>
                  <a:schemeClr val="accent2"/>
                </a:solidFill>
                <a:latin typeface="Lato Regular"/>
                <a:cs typeface="Lato Regular"/>
              </a:rPr>
              <a:t>Canada Office</a:t>
            </a:r>
            <a:endParaRPr lang="en-US" sz="2700" b="1" dirty="0">
              <a:solidFill>
                <a:schemeClr val="accent2"/>
              </a:solidFill>
              <a:latin typeface="Lato Regular"/>
              <a:cs typeface="Lato Regular"/>
            </a:endParaRPr>
          </a:p>
          <a:p>
            <a:pPr marL="0" indent="0">
              <a:buNone/>
            </a:pPr>
            <a:r>
              <a:rPr lang="en-US" sz="2700" dirty="0">
                <a:solidFill>
                  <a:schemeClr val="bg1"/>
                </a:solidFill>
                <a:latin typeface="Calibri Light"/>
                <a:cs typeface="Calibri Light"/>
              </a:rPr>
              <a:t>Royal Cyber Technology Inc.</a:t>
            </a:r>
          </a:p>
          <a:p>
            <a:pPr marL="0" indent="0">
              <a:buNone/>
            </a:pPr>
            <a:r>
              <a:rPr lang="en-US" sz="2700" dirty="0">
                <a:solidFill>
                  <a:schemeClr val="bg1"/>
                </a:solidFill>
                <a:latin typeface="Calibri Light"/>
                <a:cs typeface="Calibri Light"/>
              </a:rPr>
              <a:t>1285 W Broadway #600,</a:t>
            </a:r>
          </a:p>
          <a:p>
            <a:pPr marL="0" indent="0">
              <a:buNone/>
            </a:pPr>
            <a:r>
              <a:rPr lang="en-US" sz="2700" dirty="0">
                <a:solidFill>
                  <a:schemeClr val="bg1"/>
                </a:solidFill>
                <a:latin typeface="Calibri Light"/>
                <a:cs typeface="Calibri Light"/>
              </a:rPr>
              <a:t>Vancouver, BC V6H 3X8</a:t>
            </a:r>
          </a:p>
          <a:p>
            <a:pPr marL="0" indent="0">
              <a:buNone/>
            </a:pPr>
            <a:r>
              <a:rPr lang="en-US" sz="2700" dirty="0">
                <a:solidFill>
                  <a:schemeClr val="bg1"/>
                </a:solidFill>
                <a:latin typeface="Calibri Light"/>
                <a:cs typeface="Calibri Light"/>
              </a:rPr>
              <a:t>Tel: +1.416.549.1646</a:t>
            </a:r>
          </a:p>
        </p:txBody>
      </p:sp>
      <p:sp>
        <p:nvSpPr>
          <p:cNvPr id="21" name="Subtitle 2"/>
          <p:cNvSpPr txBox="1">
            <a:spLocks/>
          </p:cNvSpPr>
          <p:nvPr/>
        </p:nvSpPr>
        <p:spPr>
          <a:xfrm>
            <a:off x="8970632" y="7327665"/>
            <a:ext cx="6228205" cy="2749824"/>
          </a:xfrm>
          <a:prstGeom prst="rect">
            <a:avLst/>
          </a:prstGeom>
        </p:spPr>
        <p:txBody>
          <a:bodyPr vert="horz" lIns="243797" tIns="121899" rIns="243797" bIns="12189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solidFill>
                  <a:schemeClr val="accent2"/>
                </a:solidFill>
                <a:latin typeface="Lato Regular"/>
                <a:cs typeface="Lato Regular"/>
              </a:rPr>
              <a:t>South Africa Office</a:t>
            </a:r>
            <a:endParaRPr lang="en-US" sz="2700" b="1" dirty="0">
              <a:solidFill>
                <a:schemeClr val="accent2"/>
              </a:solidFill>
              <a:latin typeface="Lato Regular"/>
              <a:cs typeface="Lato Regular"/>
            </a:endParaRPr>
          </a:p>
          <a:p>
            <a:pPr marL="0" indent="0">
              <a:buNone/>
            </a:pPr>
            <a:r>
              <a:rPr lang="en-US" sz="2700" dirty="0">
                <a:solidFill>
                  <a:schemeClr val="bg1"/>
                </a:solidFill>
                <a:latin typeface="Calibri Light"/>
                <a:cs typeface="Calibri Light"/>
              </a:rPr>
              <a:t>Royal Cyber Pty Ltd.</a:t>
            </a:r>
          </a:p>
          <a:p>
            <a:pPr marL="0" indent="0">
              <a:buNone/>
            </a:pPr>
            <a:r>
              <a:rPr lang="en-US" sz="2700" dirty="0">
                <a:solidFill>
                  <a:schemeClr val="bg1"/>
                </a:solidFill>
                <a:latin typeface="Calibri Light"/>
                <a:cs typeface="Calibri Light"/>
              </a:rPr>
              <a:t>3rd Floor, 5 Sturdee Ave 2196,  Rosebank,</a:t>
            </a:r>
          </a:p>
          <a:p>
            <a:pPr marL="0" indent="0">
              <a:buNone/>
            </a:pPr>
            <a:r>
              <a:rPr lang="en-US" sz="2700" dirty="0">
                <a:solidFill>
                  <a:schemeClr val="bg1"/>
                </a:solidFill>
                <a:latin typeface="Calibri Light"/>
                <a:cs typeface="Calibri Light"/>
              </a:rPr>
              <a:t>Johannesburg, Gauteng, South Africa.</a:t>
            </a:r>
          </a:p>
          <a:p>
            <a:pPr marL="0" indent="0">
              <a:buNone/>
            </a:pPr>
            <a:r>
              <a:rPr lang="en-US" sz="2700" dirty="0">
                <a:solidFill>
                  <a:schemeClr val="bg1"/>
                </a:solidFill>
                <a:latin typeface="Calibri Light"/>
                <a:cs typeface="Calibri Light"/>
              </a:rPr>
              <a:t>Tel: +27 10 500 8120</a:t>
            </a:r>
          </a:p>
        </p:txBody>
      </p:sp>
      <p:sp>
        <p:nvSpPr>
          <p:cNvPr id="22" name="Subtitle 2"/>
          <p:cNvSpPr txBox="1">
            <a:spLocks/>
          </p:cNvSpPr>
          <p:nvPr/>
        </p:nvSpPr>
        <p:spPr>
          <a:xfrm>
            <a:off x="8970632" y="10433207"/>
            <a:ext cx="6158793" cy="2749824"/>
          </a:xfrm>
          <a:prstGeom prst="rect">
            <a:avLst/>
          </a:prstGeom>
        </p:spPr>
        <p:txBody>
          <a:bodyPr vert="horz" lIns="243797" tIns="121899" rIns="243797" bIns="12189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solidFill>
                  <a:schemeClr val="accent2"/>
                </a:solidFill>
                <a:latin typeface="Lato Regular"/>
                <a:cs typeface="Lato Regular"/>
              </a:rPr>
              <a:t>Saudi Arabia Office</a:t>
            </a:r>
            <a:endParaRPr lang="en-US" sz="2700" b="1" dirty="0">
              <a:solidFill>
                <a:schemeClr val="accent2"/>
              </a:solidFill>
              <a:latin typeface="Lato Regular"/>
              <a:cs typeface="Lato Regular"/>
            </a:endParaRPr>
          </a:p>
          <a:p>
            <a:pPr marL="0" indent="0">
              <a:buNone/>
            </a:pPr>
            <a:r>
              <a:rPr lang="en-US" sz="2700" dirty="0">
                <a:solidFill>
                  <a:schemeClr val="bg1"/>
                </a:solidFill>
                <a:latin typeface="Calibri Light"/>
                <a:cs typeface="Calibri Light"/>
              </a:rPr>
              <a:t>Office # 301, 3rd floor, Building Prince Nouf, Salah Uddin street,</a:t>
            </a:r>
          </a:p>
          <a:p>
            <a:pPr marL="0" indent="0">
              <a:buNone/>
            </a:pPr>
            <a:r>
              <a:rPr lang="en-US" sz="2700" dirty="0">
                <a:solidFill>
                  <a:schemeClr val="bg1"/>
                </a:solidFill>
                <a:latin typeface="Calibri Light"/>
                <a:cs typeface="Calibri Light"/>
              </a:rPr>
              <a:t>AlMalaz district</a:t>
            </a:r>
          </a:p>
          <a:p>
            <a:pPr marL="0" indent="0">
              <a:buNone/>
            </a:pPr>
            <a:r>
              <a:rPr lang="en-US" sz="2700" dirty="0">
                <a:solidFill>
                  <a:schemeClr val="bg1"/>
                </a:solidFill>
                <a:latin typeface="Calibri Light"/>
                <a:cs typeface="Calibri Light"/>
              </a:rPr>
              <a:t>P.O Box 2504, Riyadh 12214</a:t>
            </a:r>
          </a:p>
          <a:p>
            <a:pPr marL="0" indent="0">
              <a:buNone/>
            </a:pPr>
            <a:r>
              <a:rPr lang="en-US" sz="2700" dirty="0">
                <a:solidFill>
                  <a:schemeClr val="bg1"/>
                </a:solidFill>
                <a:latin typeface="Calibri Light"/>
                <a:cs typeface="Calibri Light"/>
              </a:rPr>
              <a:t>Tel: +966 11 461 1906</a:t>
            </a:r>
          </a:p>
        </p:txBody>
      </p:sp>
      <p:sp>
        <p:nvSpPr>
          <p:cNvPr id="23" name="Subtitle 2"/>
          <p:cNvSpPr txBox="1">
            <a:spLocks/>
          </p:cNvSpPr>
          <p:nvPr/>
        </p:nvSpPr>
        <p:spPr>
          <a:xfrm>
            <a:off x="15075637" y="7379758"/>
            <a:ext cx="5215842" cy="2749824"/>
          </a:xfrm>
          <a:prstGeom prst="rect">
            <a:avLst/>
          </a:prstGeom>
        </p:spPr>
        <p:txBody>
          <a:bodyPr vert="horz" lIns="243797" tIns="121899" rIns="243797" bIns="12189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solidFill>
                  <a:schemeClr val="accent2"/>
                </a:solidFill>
                <a:latin typeface="Lato Regular"/>
                <a:cs typeface="Lato Regular"/>
              </a:rPr>
              <a:t>India Office</a:t>
            </a:r>
            <a:endParaRPr lang="en-US" sz="2700" b="1" dirty="0">
              <a:solidFill>
                <a:schemeClr val="accent2"/>
              </a:solidFill>
              <a:latin typeface="Lato Regular"/>
              <a:cs typeface="Lato Regular"/>
            </a:endParaRPr>
          </a:p>
          <a:p>
            <a:pPr marL="0" indent="0">
              <a:buNone/>
            </a:pPr>
            <a:r>
              <a:rPr lang="en-US" sz="2800" b="1" dirty="0">
                <a:solidFill>
                  <a:schemeClr val="bg1"/>
                </a:solidFill>
                <a:latin typeface="Calibri Light"/>
                <a:cs typeface="Calibri Light"/>
              </a:rPr>
              <a:t>Chennai</a:t>
            </a:r>
          </a:p>
          <a:p>
            <a:pPr marL="0" indent="0">
              <a:buNone/>
            </a:pPr>
            <a:r>
              <a:rPr lang="en-US" sz="2700" dirty="0">
                <a:solidFill>
                  <a:schemeClr val="bg1"/>
                </a:solidFill>
                <a:latin typeface="Calibri Light"/>
                <a:cs typeface="Calibri Light"/>
              </a:rPr>
              <a:t>Hallmark Towers, 7th Floor,</a:t>
            </a:r>
          </a:p>
          <a:p>
            <a:pPr marL="0" indent="0">
              <a:buNone/>
            </a:pPr>
            <a:r>
              <a:rPr lang="en-US" sz="2700" dirty="0">
                <a:solidFill>
                  <a:schemeClr val="bg1"/>
                </a:solidFill>
                <a:latin typeface="Calibri Light"/>
                <a:cs typeface="Calibri Light"/>
              </a:rPr>
              <a:t>No: 35 (SP), Developed Plot Estate,</a:t>
            </a:r>
          </a:p>
          <a:p>
            <a:pPr marL="0" indent="0">
              <a:buNone/>
            </a:pPr>
            <a:r>
              <a:rPr lang="en-US" sz="2700" dirty="0">
                <a:solidFill>
                  <a:schemeClr val="bg1"/>
                </a:solidFill>
                <a:latin typeface="Calibri Light"/>
                <a:cs typeface="Calibri Light"/>
              </a:rPr>
              <a:t>Guindy, Chennai , India –  600032</a:t>
            </a:r>
          </a:p>
          <a:p>
            <a:pPr marL="0" indent="0">
              <a:buNone/>
            </a:pPr>
            <a:r>
              <a:rPr lang="en-US" sz="2700" dirty="0">
                <a:solidFill>
                  <a:schemeClr val="bg1"/>
                </a:solidFill>
                <a:latin typeface="Calibri Light"/>
                <a:cs typeface="Calibri Light"/>
              </a:rPr>
              <a:t>Tel: +91 044 4266 7042</a:t>
            </a:r>
          </a:p>
        </p:txBody>
      </p:sp>
      <p:sp>
        <p:nvSpPr>
          <p:cNvPr id="24" name="Subtitle 2"/>
          <p:cNvSpPr txBox="1">
            <a:spLocks/>
          </p:cNvSpPr>
          <p:nvPr/>
        </p:nvSpPr>
        <p:spPr>
          <a:xfrm>
            <a:off x="15075637" y="10370628"/>
            <a:ext cx="7128286" cy="2749824"/>
          </a:xfrm>
          <a:prstGeom prst="rect">
            <a:avLst/>
          </a:prstGeom>
        </p:spPr>
        <p:txBody>
          <a:bodyPr vert="horz" lIns="243797" tIns="121899" rIns="243797" bIns="121899"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700" dirty="0">
              <a:solidFill>
                <a:schemeClr val="bg1"/>
              </a:solidFill>
              <a:latin typeface="Calibri Light"/>
              <a:cs typeface="Calibri Light"/>
            </a:endParaRPr>
          </a:p>
          <a:p>
            <a:pPr marL="0" indent="0">
              <a:buNone/>
            </a:pPr>
            <a:r>
              <a:rPr lang="en-US" sz="2800" b="1" dirty="0">
                <a:solidFill>
                  <a:schemeClr val="bg1"/>
                </a:solidFill>
                <a:latin typeface="Calibri Light"/>
                <a:cs typeface="Calibri Light"/>
              </a:rPr>
              <a:t>Bangalore</a:t>
            </a:r>
            <a:endParaRPr lang="en-US" sz="2700" b="1" dirty="0">
              <a:solidFill>
                <a:schemeClr val="bg1"/>
              </a:solidFill>
              <a:latin typeface="Calibri Light"/>
              <a:cs typeface="Calibri Light"/>
            </a:endParaRPr>
          </a:p>
          <a:p>
            <a:pPr marL="0" indent="0">
              <a:buNone/>
            </a:pPr>
            <a:r>
              <a:rPr lang="en-US" sz="2700" dirty="0">
                <a:solidFill>
                  <a:schemeClr val="bg1"/>
                </a:solidFill>
                <a:latin typeface="Calibri Light"/>
                <a:cs typeface="Calibri Light"/>
              </a:rPr>
              <a:t>#150, Tower A, Lower Ground Floor,</a:t>
            </a:r>
          </a:p>
          <a:p>
            <a:pPr marL="0" indent="0">
              <a:buNone/>
            </a:pPr>
            <a:r>
              <a:rPr lang="en-US" sz="2700" dirty="0">
                <a:solidFill>
                  <a:schemeClr val="bg1"/>
                </a:solidFill>
                <a:latin typeface="Calibri Light"/>
                <a:cs typeface="Calibri Light"/>
              </a:rPr>
              <a:t>Diamond District, Old Airport Road,</a:t>
            </a:r>
          </a:p>
          <a:p>
            <a:pPr marL="0" indent="0">
              <a:buNone/>
            </a:pPr>
            <a:r>
              <a:rPr lang="en-US" sz="2700" dirty="0">
                <a:solidFill>
                  <a:schemeClr val="bg1"/>
                </a:solidFill>
                <a:latin typeface="Calibri Light"/>
                <a:cs typeface="Calibri Light"/>
              </a:rPr>
              <a:t>ISRO Colony, Domlur, Bengaluru – 560008, India</a:t>
            </a:r>
          </a:p>
          <a:p>
            <a:pPr marL="0" indent="0">
              <a:buNone/>
            </a:pPr>
            <a:r>
              <a:rPr lang="en-US" sz="2700" dirty="0">
                <a:solidFill>
                  <a:schemeClr val="bg1"/>
                </a:solidFill>
                <a:latin typeface="Calibri Light"/>
                <a:cs typeface="Calibri Light"/>
              </a:rPr>
              <a:t>Tel: +91 08040983128</a:t>
            </a:r>
          </a:p>
        </p:txBody>
      </p:sp>
      <p:sp>
        <p:nvSpPr>
          <p:cNvPr id="43" name="Freeform 50"/>
          <p:cNvSpPr>
            <a:spLocks noChangeArrowheads="1"/>
          </p:cNvSpPr>
          <p:nvPr/>
        </p:nvSpPr>
        <p:spPr bwMode="auto">
          <a:xfrm>
            <a:off x="21741339" y="9018044"/>
            <a:ext cx="694622" cy="656385"/>
          </a:xfrm>
          <a:custGeom>
            <a:avLst/>
            <a:gdLst>
              <a:gd name="T0" fmla="*/ 142 w 480"/>
              <a:gd name="T1" fmla="*/ 0 h 453"/>
              <a:gd name="T2" fmla="*/ 142 w 480"/>
              <a:gd name="T3" fmla="*/ 0 h 453"/>
              <a:gd name="T4" fmla="*/ 0 w 480"/>
              <a:gd name="T5" fmla="*/ 89 h 453"/>
              <a:gd name="T6" fmla="*/ 98 w 480"/>
              <a:gd name="T7" fmla="*/ 168 h 453"/>
              <a:gd name="T8" fmla="*/ 239 w 480"/>
              <a:gd name="T9" fmla="*/ 80 h 453"/>
              <a:gd name="T10" fmla="*/ 142 w 480"/>
              <a:gd name="T11" fmla="*/ 0 h 453"/>
              <a:gd name="T12" fmla="*/ 327 w 480"/>
              <a:gd name="T13" fmla="*/ 372 h 453"/>
              <a:gd name="T14" fmla="*/ 327 w 480"/>
              <a:gd name="T15" fmla="*/ 372 h 453"/>
              <a:gd name="T16" fmla="*/ 319 w 480"/>
              <a:gd name="T17" fmla="*/ 372 h 453"/>
              <a:gd name="T18" fmla="*/ 239 w 480"/>
              <a:gd name="T19" fmla="*/ 310 h 453"/>
              <a:gd name="T20" fmla="*/ 159 w 480"/>
              <a:gd name="T21" fmla="*/ 372 h 453"/>
              <a:gd name="T22" fmla="*/ 151 w 480"/>
              <a:gd name="T23" fmla="*/ 372 h 453"/>
              <a:gd name="T24" fmla="*/ 151 w 480"/>
              <a:gd name="T25" fmla="*/ 372 h 453"/>
              <a:gd name="T26" fmla="*/ 88 w 480"/>
              <a:gd name="T27" fmla="*/ 337 h 453"/>
              <a:gd name="T28" fmla="*/ 88 w 480"/>
              <a:gd name="T29" fmla="*/ 355 h 453"/>
              <a:gd name="T30" fmla="*/ 239 w 480"/>
              <a:gd name="T31" fmla="*/ 452 h 453"/>
              <a:gd name="T32" fmla="*/ 389 w 480"/>
              <a:gd name="T33" fmla="*/ 355 h 453"/>
              <a:gd name="T34" fmla="*/ 389 w 480"/>
              <a:gd name="T35" fmla="*/ 337 h 453"/>
              <a:gd name="T36" fmla="*/ 327 w 480"/>
              <a:gd name="T37" fmla="*/ 372 h 453"/>
              <a:gd name="T38" fmla="*/ 479 w 480"/>
              <a:gd name="T39" fmla="*/ 89 h 453"/>
              <a:gd name="T40" fmla="*/ 479 w 480"/>
              <a:gd name="T41" fmla="*/ 89 h 453"/>
              <a:gd name="T42" fmla="*/ 336 w 480"/>
              <a:gd name="T43" fmla="*/ 0 h 453"/>
              <a:gd name="T44" fmla="*/ 239 w 480"/>
              <a:gd name="T45" fmla="*/ 80 h 453"/>
              <a:gd name="T46" fmla="*/ 380 w 480"/>
              <a:gd name="T47" fmla="*/ 168 h 453"/>
              <a:gd name="T48" fmla="*/ 479 w 480"/>
              <a:gd name="T49" fmla="*/ 89 h 453"/>
              <a:gd name="T50" fmla="*/ 239 w 480"/>
              <a:gd name="T51" fmla="*/ 257 h 453"/>
              <a:gd name="T52" fmla="*/ 239 w 480"/>
              <a:gd name="T53" fmla="*/ 257 h 453"/>
              <a:gd name="T54" fmla="*/ 327 w 480"/>
              <a:gd name="T55" fmla="*/ 328 h 453"/>
              <a:gd name="T56" fmla="*/ 470 w 480"/>
              <a:gd name="T57" fmla="*/ 240 h 453"/>
              <a:gd name="T58" fmla="*/ 380 w 480"/>
              <a:gd name="T59" fmla="*/ 168 h 453"/>
              <a:gd name="T60" fmla="*/ 239 w 480"/>
              <a:gd name="T61" fmla="*/ 257 h 453"/>
              <a:gd name="T62" fmla="*/ 151 w 480"/>
              <a:gd name="T63" fmla="*/ 328 h 453"/>
              <a:gd name="T64" fmla="*/ 151 w 480"/>
              <a:gd name="T65" fmla="*/ 328 h 453"/>
              <a:gd name="T66" fmla="*/ 239 w 480"/>
              <a:gd name="T67" fmla="*/ 257 h 453"/>
              <a:gd name="T68" fmla="*/ 98 w 480"/>
              <a:gd name="T69" fmla="*/ 168 h 453"/>
              <a:gd name="T70" fmla="*/ 8 w 480"/>
              <a:gd name="T71" fmla="*/ 240 h 453"/>
              <a:gd name="T72" fmla="*/ 151 w 480"/>
              <a:gd name="T73" fmla="*/ 3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0" h="453">
                <a:moveTo>
                  <a:pt x="142" y="0"/>
                </a:moveTo>
                <a:lnTo>
                  <a:pt x="142" y="0"/>
                </a:lnTo>
                <a:cubicBezTo>
                  <a:pt x="0" y="89"/>
                  <a:pt x="0" y="89"/>
                  <a:pt x="0" y="89"/>
                </a:cubicBezTo>
                <a:cubicBezTo>
                  <a:pt x="98" y="168"/>
                  <a:pt x="98" y="168"/>
                  <a:pt x="98" y="168"/>
                </a:cubicBezTo>
                <a:cubicBezTo>
                  <a:pt x="239" y="80"/>
                  <a:pt x="239" y="80"/>
                  <a:pt x="239" y="80"/>
                </a:cubicBezTo>
                <a:lnTo>
                  <a:pt x="142" y="0"/>
                </a:lnTo>
                <a:close/>
                <a:moveTo>
                  <a:pt x="327" y="372"/>
                </a:moveTo>
                <a:lnTo>
                  <a:pt x="327" y="372"/>
                </a:lnTo>
                <a:cubicBezTo>
                  <a:pt x="319" y="372"/>
                  <a:pt x="319" y="372"/>
                  <a:pt x="319" y="372"/>
                </a:cubicBezTo>
                <a:cubicBezTo>
                  <a:pt x="239" y="310"/>
                  <a:pt x="239" y="310"/>
                  <a:pt x="239" y="310"/>
                </a:cubicBezTo>
                <a:cubicBezTo>
                  <a:pt x="159" y="372"/>
                  <a:pt x="159" y="372"/>
                  <a:pt x="159" y="372"/>
                </a:cubicBezTo>
                <a:cubicBezTo>
                  <a:pt x="159" y="372"/>
                  <a:pt x="159" y="372"/>
                  <a:pt x="151" y="372"/>
                </a:cubicBezTo>
                <a:lnTo>
                  <a:pt x="151" y="372"/>
                </a:lnTo>
                <a:cubicBezTo>
                  <a:pt x="88" y="337"/>
                  <a:pt x="88" y="337"/>
                  <a:pt x="88" y="337"/>
                </a:cubicBezTo>
                <a:cubicBezTo>
                  <a:pt x="88" y="355"/>
                  <a:pt x="88" y="355"/>
                  <a:pt x="88" y="355"/>
                </a:cubicBezTo>
                <a:cubicBezTo>
                  <a:pt x="239" y="452"/>
                  <a:pt x="239" y="452"/>
                  <a:pt x="239" y="452"/>
                </a:cubicBezTo>
                <a:cubicBezTo>
                  <a:pt x="389" y="355"/>
                  <a:pt x="389" y="355"/>
                  <a:pt x="389" y="355"/>
                </a:cubicBezTo>
                <a:cubicBezTo>
                  <a:pt x="389" y="337"/>
                  <a:pt x="389" y="337"/>
                  <a:pt x="389" y="337"/>
                </a:cubicBezTo>
                <a:cubicBezTo>
                  <a:pt x="327" y="372"/>
                  <a:pt x="327" y="372"/>
                  <a:pt x="327" y="372"/>
                </a:cubicBezTo>
                <a:close/>
                <a:moveTo>
                  <a:pt x="479" y="89"/>
                </a:moveTo>
                <a:lnTo>
                  <a:pt x="479" y="89"/>
                </a:lnTo>
                <a:cubicBezTo>
                  <a:pt x="336" y="0"/>
                  <a:pt x="336" y="0"/>
                  <a:pt x="336" y="0"/>
                </a:cubicBezTo>
                <a:cubicBezTo>
                  <a:pt x="239" y="80"/>
                  <a:pt x="239" y="80"/>
                  <a:pt x="239" y="80"/>
                </a:cubicBezTo>
                <a:cubicBezTo>
                  <a:pt x="380" y="168"/>
                  <a:pt x="380" y="168"/>
                  <a:pt x="380" y="168"/>
                </a:cubicBezTo>
                <a:lnTo>
                  <a:pt x="479" y="89"/>
                </a:lnTo>
                <a:close/>
                <a:moveTo>
                  <a:pt x="239" y="257"/>
                </a:moveTo>
                <a:lnTo>
                  <a:pt x="239" y="257"/>
                </a:lnTo>
                <a:cubicBezTo>
                  <a:pt x="327" y="328"/>
                  <a:pt x="327" y="328"/>
                  <a:pt x="327" y="328"/>
                </a:cubicBezTo>
                <a:cubicBezTo>
                  <a:pt x="470" y="240"/>
                  <a:pt x="470" y="240"/>
                  <a:pt x="470" y="240"/>
                </a:cubicBezTo>
                <a:cubicBezTo>
                  <a:pt x="380" y="168"/>
                  <a:pt x="380" y="168"/>
                  <a:pt x="380" y="168"/>
                </a:cubicBezTo>
                <a:lnTo>
                  <a:pt x="239" y="257"/>
                </a:lnTo>
                <a:close/>
                <a:moveTo>
                  <a:pt x="151" y="328"/>
                </a:moveTo>
                <a:lnTo>
                  <a:pt x="151" y="328"/>
                </a:lnTo>
                <a:cubicBezTo>
                  <a:pt x="239" y="257"/>
                  <a:pt x="239" y="257"/>
                  <a:pt x="239" y="257"/>
                </a:cubicBezTo>
                <a:cubicBezTo>
                  <a:pt x="98" y="168"/>
                  <a:pt x="98" y="168"/>
                  <a:pt x="98" y="168"/>
                </a:cubicBezTo>
                <a:cubicBezTo>
                  <a:pt x="8" y="240"/>
                  <a:pt x="8" y="240"/>
                  <a:pt x="8" y="240"/>
                </a:cubicBezTo>
                <a:lnTo>
                  <a:pt x="151" y="328"/>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4" name="Freeform 63"/>
          <p:cNvSpPr>
            <a:spLocks noChangeArrowheads="1"/>
          </p:cNvSpPr>
          <p:nvPr/>
        </p:nvSpPr>
        <p:spPr bwMode="auto">
          <a:xfrm>
            <a:off x="20320232" y="8992551"/>
            <a:ext cx="669135" cy="681876"/>
          </a:xfrm>
          <a:custGeom>
            <a:avLst/>
            <a:gdLst>
              <a:gd name="T0" fmla="*/ 443 w 461"/>
              <a:gd name="T1" fmla="*/ 284 h 471"/>
              <a:gd name="T2" fmla="*/ 443 w 461"/>
              <a:gd name="T3" fmla="*/ 284 h 471"/>
              <a:gd name="T4" fmla="*/ 452 w 461"/>
              <a:gd name="T5" fmla="*/ 240 h 471"/>
              <a:gd name="T6" fmla="*/ 231 w 461"/>
              <a:gd name="T7" fmla="*/ 9 h 471"/>
              <a:gd name="T8" fmla="*/ 194 w 461"/>
              <a:gd name="T9" fmla="*/ 18 h 471"/>
              <a:gd name="T10" fmla="*/ 124 w 461"/>
              <a:gd name="T11" fmla="*/ 0 h 471"/>
              <a:gd name="T12" fmla="*/ 0 w 461"/>
              <a:gd name="T13" fmla="*/ 124 h 471"/>
              <a:gd name="T14" fmla="*/ 18 w 461"/>
              <a:gd name="T15" fmla="*/ 196 h 471"/>
              <a:gd name="T16" fmla="*/ 18 w 461"/>
              <a:gd name="T17" fmla="*/ 240 h 471"/>
              <a:gd name="T18" fmla="*/ 231 w 461"/>
              <a:gd name="T19" fmla="*/ 461 h 471"/>
              <a:gd name="T20" fmla="*/ 275 w 461"/>
              <a:gd name="T21" fmla="*/ 461 h 471"/>
              <a:gd name="T22" fmla="*/ 328 w 461"/>
              <a:gd name="T23" fmla="*/ 470 h 471"/>
              <a:gd name="T24" fmla="*/ 460 w 461"/>
              <a:gd name="T25" fmla="*/ 346 h 471"/>
              <a:gd name="T26" fmla="*/ 443 w 461"/>
              <a:gd name="T27" fmla="*/ 284 h 471"/>
              <a:gd name="T28" fmla="*/ 346 w 461"/>
              <a:gd name="T29" fmla="*/ 346 h 471"/>
              <a:gd name="T30" fmla="*/ 346 w 461"/>
              <a:gd name="T31" fmla="*/ 346 h 471"/>
              <a:gd name="T32" fmla="*/ 301 w 461"/>
              <a:gd name="T33" fmla="*/ 381 h 471"/>
              <a:gd name="T34" fmla="*/ 231 w 461"/>
              <a:gd name="T35" fmla="*/ 390 h 471"/>
              <a:gd name="T36" fmla="*/ 150 w 461"/>
              <a:gd name="T37" fmla="*/ 372 h 471"/>
              <a:gd name="T38" fmla="*/ 115 w 461"/>
              <a:gd name="T39" fmla="*/ 337 h 471"/>
              <a:gd name="T40" fmla="*/ 106 w 461"/>
              <a:gd name="T41" fmla="*/ 302 h 471"/>
              <a:gd name="T42" fmla="*/ 115 w 461"/>
              <a:gd name="T43" fmla="*/ 284 h 471"/>
              <a:gd name="T44" fmla="*/ 133 w 461"/>
              <a:gd name="T45" fmla="*/ 275 h 471"/>
              <a:gd name="T46" fmla="*/ 150 w 461"/>
              <a:gd name="T47" fmla="*/ 275 h 471"/>
              <a:gd name="T48" fmla="*/ 168 w 461"/>
              <a:gd name="T49" fmla="*/ 293 h 471"/>
              <a:gd name="T50" fmla="*/ 177 w 461"/>
              <a:gd name="T51" fmla="*/ 319 h 471"/>
              <a:gd name="T52" fmla="*/ 194 w 461"/>
              <a:gd name="T53" fmla="*/ 337 h 471"/>
              <a:gd name="T54" fmla="*/ 231 w 461"/>
              <a:gd name="T55" fmla="*/ 337 h 471"/>
              <a:gd name="T56" fmla="*/ 275 w 461"/>
              <a:gd name="T57" fmla="*/ 328 h 471"/>
              <a:gd name="T58" fmla="*/ 292 w 461"/>
              <a:gd name="T59" fmla="*/ 302 h 471"/>
              <a:gd name="T60" fmla="*/ 284 w 461"/>
              <a:gd name="T61" fmla="*/ 275 h 471"/>
              <a:gd name="T62" fmla="*/ 256 w 461"/>
              <a:gd name="T63" fmla="*/ 266 h 471"/>
              <a:gd name="T64" fmla="*/ 221 w 461"/>
              <a:gd name="T65" fmla="*/ 257 h 471"/>
              <a:gd name="T66" fmla="*/ 159 w 461"/>
              <a:gd name="T67" fmla="*/ 240 h 471"/>
              <a:gd name="T68" fmla="*/ 124 w 461"/>
              <a:gd name="T69" fmla="*/ 213 h 471"/>
              <a:gd name="T70" fmla="*/ 106 w 461"/>
              <a:gd name="T71" fmla="*/ 168 h 471"/>
              <a:gd name="T72" fmla="*/ 124 w 461"/>
              <a:gd name="T73" fmla="*/ 115 h 471"/>
              <a:gd name="T74" fmla="*/ 168 w 461"/>
              <a:gd name="T75" fmla="*/ 89 h 471"/>
              <a:gd name="T76" fmla="*/ 231 w 461"/>
              <a:gd name="T77" fmla="*/ 80 h 471"/>
              <a:gd name="T78" fmla="*/ 284 w 461"/>
              <a:gd name="T79" fmla="*/ 89 h 471"/>
              <a:gd name="T80" fmla="*/ 319 w 461"/>
              <a:gd name="T81" fmla="*/ 107 h 471"/>
              <a:gd name="T82" fmla="*/ 337 w 461"/>
              <a:gd name="T83" fmla="*/ 133 h 471"/>
              <a:gd name="T84" fmla="*/ 346 w 461"/>
              <a:gd name="T85" fmla="*/ 151 h 471"/>
              <a:gd name="T86" fmla="*/ 337 w 461"/>
              <a:gd name="T87" fmla="*/ 177 h 471"/>
              <a:gd name="T88" fmla="*/ 310 w 461"/>
              <a:gd name="T89" fmla="*/ 186 h 471"/>
              <a:gd name="T90" fmla="*/ 292 w 461"/>
              <a:gd name="T91" fmla="*/ 177 h 471"/>
              <a:gd name="T92" fmla="*/ 284 w 461"/>
              <a:gd name="T93" fmla="*/ 160 h 471"/>
              <a:gd name="T94" fmla="*/ 265 w 461"/>
              <a:gd name="T95" fmla="*/ 133 h 471"/>
              <a:gd name="T96" fmla="*/ 231 w 461"/>
              <a:gd name="T97" fmla="*/ 124 h 471"/>
              <a:gd name="T98" fmla="*/ 186 w 461"/>
              <a:gd name="T99" fmla="*/ 142 h 471"/>
              <a:gd name="T100" fmla="*/ 177 w 461"/>
              <a:gd name="T101" fmla="*/ 160 h 471"/>
              <a:gd name="T102" fmla="*/ 177 w 461"/>
              <a:gd name="T103" fmla="*/ 168 h 471"/>
              <a:gd name="T104" fmla="*/ 194 w 461"/>
              <a:gd name="T105" fmla="*/ 186 h 471"/>
              <a:gd name="T106" fmla="*/ 212 w 461"/>
              <a:gd name="T107" fmla="*/ 186 h 471"/>
              <a:gd name="T108" fmla="*/ 239 w 461"/>
              <a:gd name="T109" fmla="*/ 196 h 471"/>
              <a:gd name="T110" fmla="*/ 292 w 461"/>
              <a:gd name="T111" fmla="*/ 213 h 471"/>
              <a:gd name="T112" fmla="*/ 328 w 461"/>
              <a:gd name="T113" fmla="*/ 231 h 471"/>
              <a:gd name="T114" fmla="*/ 354 w 461"/>
              <a:gd name="T115" fmla="*/ 257 h 471"/>
              <a:gd name="T116" fmla="*/ 363 w 461"/>
              <a:gd name="T117" fmla="*/ 293 h 471"/>
              <a:gd name="T118" fmla="*/ 346 w 461"/>
              <a:gd name="T119" fmla="*/ 34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1" h="471">
                <a:moveTo>
                  <a:pt x="443" y="284"/>
                </a:moveTo>
                <a:lnTo>
                  <a:pt x="443" y="284"/>
                </a:lnTo>
                <a:cubicBezTo>
                  <a:pt x="452" y="266"/>
                  <a:pt x="452" y="257"/>
                  <a:pt x="452" y="240"/>
                </a:cubicBezTo>
                <a:cubicBezTo>
                  <a:pt x="452" y="115"/>
                  <a:pt x="354" y="9"/>
                  <a:pt x="231" y="9"/>
                </a:cubicBezTo>
                <a:cubicBezTo>
                  <a:pt x="221" y="9"/>
                  <a:pt x="203" y="18"/>
                  <a:pt x="194" y="18"/>
                </a:cubicBezTo>
                <a:cubicBezTo>
                  <a:pt x="177" y="0"/>
                  <a:pt x="150" y="0"/>
                  <a:pt x="124" y="0"/>
                </a:cubicBezTo>
                <a:cubicBezTo>
                  <a:pt x="62" y="0"/>
                  <a:pt x="0" y="54"/>
                  <a:pt x="0" y="124"/>
                </a:cubicBezTo>
                <a:cubicBezTo>
                  <a:pt x="0" y="151"/>
                  <a:pt x="9" y="168"/>
                  <a:pt x="18" y="196"/>
                </a:cubicBezTo>
                <a:cubicBezTo>
                  <a:pt x="18" y="204"/>
                  <a:pt x="18" y="221"/>
                  <a:pt x="18" y="240"/>
                </a:cubicBezTo>
                <a:cubicBezTo>
                  <a:pt x="18" y="364"/>
                  <a:pt x="115" y="461"/>
                  <a:pt x="231" y="461"/>
                </a:cubicBezTo>
                <a:cubicBezTo>
                  <a:pt x="248" y="461"/>
                  <a:pt x="256" y="461"/>
                  <a:pt x="275" y="461"/>
                </a:cubicBezTo>
                <a:cubicBezTo>
                  <a:pt x="292" y="470"/>
                  <a:pt x="310" y="470"/>
                  <a:pt x="328" y="470"/>
                </a:cubicBezTo>
                <a:cubicBezTo>
                  <a:pt x="399" y="470"/>
                  <a:pt x="460" y="417"/>
                  <a:pt x="460" y="346"/>
                </a:cubicBezTo>
                <a:cubicBezTo>
                  <a:pt x="460" y="319"/>
                  <a:pt x="452" y="302"/>
                  <a:pt x="443" y="284"/>
                </a:cubicBezTo>
                <a:close/>
                <a:moveTo>
                  <a:pt x="346" y="346"/>
                </a:moveTo>
                <a:lnTo>
                  <a:pt x="346" y="346"/>
                </a:lnTo>
                <a:cubicBezTo>
                  <a:pt x="337" y="355"/>
                  <a:pt x="319" y="372"/>
                  <a:pt x="301" y="381"/>
                </a:cubicBezTo>
                <a:cubicBezTo>
                  <a:pt x="284" y="390"/>
                  <a:pt x="256" y="390"/>
                  <a:pt x="231" y="390"/>
                </a:cubicBezTo>
                <a:cubicBezTo>
                  <a:pt x="203" y="390"/>
                  <a:pt x="177" y="381"/>
                  <a:pt x="150" y="372"/>
                </a:cubicBezTo>
                <a:cubicBezTo>
                  <a:pt x="141" y="364"/>
                  <a:pt x="124" y="355"/>
                  <a:pt x="115" y="337"/>
                </a:cubicBezTo>
                <a:cubicBezTo>
                  <a:pt x="106" y="328"/>
                  <a:pt x="106" y="311"/>
                  <a:pt x="106" y="302"/>
                </a:cubicBezTo>
                <a:cubicBezTo>
                  <a:pt x="106" y="293"/>
                  <a:pt x="106" y="284"/>
                  <a:pt x="115" y="284"/>
                </a:cubicBezTo>
                <a:cubicBezTo>
                  <a:pt x="115" y="275"/>
                  <a:pt x="124" y="275"/>
                  <a:pt x="133" y="275"/>
                </a:cubicBezTo>
                <a:cubicBezTo>
                  <a:pt x="141" y="275"/>
                  <a:pt x="150" y="275"/>
                  <a:pt x="150" y="275"/>
                </a:cubicBezTo>
                <a:cubicBezTo>
                  <a:pt x="159" y="284"/>
                  <a:pt x="168" y="293"/>
                  <a:pt x="168" y="293"/>
                </a:cubicBezTo>
                <a:cubicBezTo>
                  <a:pt x="168" y="311"/>
                  <a:pt x="177" y="311"/>
                  <a:pt x="177" y="319"/>
                </a:cubicBezTo>
                <a:cubicBezTo>
                  <a:pt x="186" y="328"/>
                  <a:pt x="194" y="328"/>
                  <a:pt x="194" y="337"/>
                </a:cubicBezTo>
                <a:cubicBezTo>
                  <a:pt x="203" y="337"/>
                  <a:pt x="212" y="337"/>
                  <a:pt x="231" y="337"/>
                </a:cubicBezTo>
                <a:cubicBezTo>
                  <a:pt x="248" y="337"/>
                  <a:pt x="265" y="337"/>
                  <a:pt x="275" y="328"/>
                </a:cubicBezTo>
                <a:cubicBezTo>
                  <a:pt x="284" y="319"/>
                  <a:pt x="292" y="311"/>
                  <a:pt x="292" y="302"/>
                </a:cubicBezTo>
                <a:cubicBezTo>
                  <a:pt x="292" y="293"/>
                  <a:pt x="284" y="284"/>
                  <a:pt x="284" y="275"/>
                </a:cubicBezTo>
                <a:cubicBezTo>
                  <a:pt x="275" y="275"/>
                  <a:pt x="265" y="266"/>
                  <a:pt x="256" y="266"/>
                </a:cubicBezTo>
                <a:cubicBezTo>
                  <a:pt x="248" y="266"/>
                  <a:pt x="239" y="257"/>
                  <a:pt x="221" y="257"/>
                </a:cubicBezTo>
                <a:cubicBezTo>
                  <a:pt x="194" y="249"/>
                  <a:pt x="177" y="249"/>
                  <a:pt x="159" y="240"/>
                </a:cubicBezTo>
                <a:cubicBezTo>
                  <a:pt x="141" y="231"/>
                  <a:pt x="133" y="221"/>
                  <a:pt x="124" y="213"/>
                </a:cubicBezTo>
                <a:cubicBezTo>
                  <a:pt x="115" y="196"/>
                  <a:pt x="106" y="186"/>
                  <a:pt x="106" y="168"/>
                </a:cubicBezTo>
                <a:cubicBezTo>
                  <a:pt x="106" y="151"/>
                  <a:pt x="115" y="133"/>
                  <a:pt x="124" y="115"/>
                </a:cubicBezTo>
                <a:cubicBezTo>
                  <a:pt x="133" y="107"/>
                  <a:pt x="150" y="98"/>
                  <a:pt x="168" y="89"/>
                </a:cubicBezTo>
                <a:cubicBezTo>
                  <a:pt x="186" y="80"/>
                  <a:pt x="203" y="80"/>
                  <a:pt x="231" y="80"/>
                </a:cubicBezTo>
                <a:cubicBezTo>
                  <a:pt x="248" y="80"/>
                  <a:pt x="265" y="80"/>
                  <a:pt x="284" y="89"/>
                </a:cubicBezTo>
                <a:cubicBezTo>
                  <a:pt x="292" y="89"/>
                  <a:pt x="310" y="98"/>
                  <a:pt x="319" y="107"/>
                </a:cubicBezTo>
                <a:cubicBezTo>
                  <a:pt x="328" y="115"/>
                  <a:pt x="337" y="124"/>
                  <a:pt x="337" y="133"/>
                </a:cubicBezTo>
                <a:cubicBezTo>
                  <a:pt x="346" y="142"/>
                  <a:pt x="346" y="142"/>
                  <a:pt x="346" y="151"/>
                </a:cubicBezTo>
                <a:cubicBezTo>
                  <a:pt x="346" y="160"/>
                  <a:pt x="346" y="168"/>
                  <a:pt x="337" y="177"/>
                </a:cubicBezTo>
                <a:cubicBezTo>
                  <a:pt x="328" y="186"/>
                  <a:pt x="319" y="186"/>
                  <a:pt x="310" y="186"/>
                </a:cubicBezTo>
                <a:cubicBezTo>
                  <a:pt x="310" y="186"/>
                  <a:pt x="301" y="186"/>
                  <a:pt x="292" y="177"/>
                </a:cubicBezTo>
                <a:cubicBezTo>
                  <a:pt x="292" y="177"/>
                  <a:pt x="284" y="168"/>
                  <a:pt x="284" y="160"/>
                </a:cubicBezTo>
                <a:cubicBezTo>
                  <a:pt x="275" y="151"/>
                  <a:pt x="275" y="142"/>
                  <a:pt x="265" y="133"/>
                </a:cubicBezTo>
                <a:cubicBezTo>
                  <a:pt x="256" y="133"/>
                  <a:pt x="239" y="124"/>
                  <a:pt x="231" y="124"/>
                </a:cubicBezTo>
                <a:cubicBezTo>
                  <a:pt x="212" y="124"/>
                  <a:pt x="194" y="133"/>
                  <a:pt x="186" y="142"/>
                </a:cubicBezTo>
                <a:cubicBezTo>
                  <a:pt x="177" y="142"/>
                  <a:pt x="177" y="151"/>
                  <a:pt x="177" y="160"/>
                </a:cubicBezTo>
                <a:cubicBezTo>
                  <a:pt x="177" y="168"/>
                  <a:pt x="177" y="168"/>
                  <a:pt x="177" y="168"/>
                </a:cubicBezTo>
                <a:cubicBezTo>
                  <a:pt x="186" y="177"/>
                  <a:pt x="186" y="177"/>
                  <a:pt x="194" y="186"/>
                </a:cubicBezTo>
                <a:cubicBezTo>
                  <a:pt x="194" y="186"/>
                  <a:pt x="203" y="186"/>
                  <a:pt x="212" y="186"/>
                </a:cubicBezTo>
                <a:cubicBezTo>
                  <a:pt x="212" y="196"/>
                  <a:pt x="231" y="196"/>
                  <a:pt x="239" y="196"/>
                </a:cubicBezTo>
                <a:cubicBezTo>
                  <a:pt x="256" y="204"/>
                  <a:pt x="275" y="204"/>
                  <a:pt x="292" y="213"/>
                </a:cubicBezTo>
                <a:cubicBezTo>
                  <a:pt x="301" y="213"/>
                  <a:pt x="319" y="221"/>
                  <a:pt x="328" y="231"/>
                </a:cubicBezTo>
                <a:cubicBezTo>
                  <a:pt x="337" y="231"/>
                  <a:pt x="346" y="240"/>
                  <a:pt x="354" y="257"/>
                </a:cubicBezTo>
                <a:cubicBezTo>
                  <a:pt x="354" y="266"/>
                  <a:pt x="363" y="275"/>
                  <a:pt x="363" y="293"/>
                </a:cubicBezTo>
                <a:cubicBezTo>
                  <a:pt x="363" y="311"/>
                  <a:pt x="354" y="328"/>
                  <a:pt x="346" y="346"/>
                </a:cubicBez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5" name="Freeform 74"/>
          <p:cNvSpPr>
            <a:spLocks noChangeArrowheads="1"/>
          </p:cNvSpPr>
          <p:nvPr/>
        </p:nvSpPr>
        <p:spPr bwMode="auto">
          <a:xfrm>
            <a:off x="21741339" y="7857760"/>
            <a:ext cx="643644" cy="630895"/>
          </a:xfrm>
          <a:custGeom>
            <a:avLst/>
            <a:gdLst>
              <a:gd name="T0" fmla="*/ 27 w 445"/>
              <a:gd name="T1" fmla="*/ 107 h 436"/>
              <a:gd name="T2" fmla="*/ 27 w 445"/>
              <a:gd name="T3" fmla="*/ 107 h 436"/>
              <a:gd name="T4" fmla="*/ 62 w 445"/>
              <a:gd name="T5" fmla="*/ 186 h 436"/>
              <a:gd name="T6" fmla="*/ 116 w 445"/>
              <a:gd name="T7" fmla="*/ 204 h 436"/>
              <a:gd name="T8" fmla="*/ 125 w 445"/>
              <a:gd name="T9" fmla="*/ 204 h 436"/>
              <a:gd name="T10" fmla="*/ 134 w 445"/>
              <a:gd name="T11" fmla="*/ 248 h 436"/>
              <a:gd name="T12" fmla="*/ 134 w 445"/>
              <a:gd name="T13" fmla="*/ 248 h 436"/>
              <a:gd name="T14" fmla="*/ 0 w 445"/>
              <a:gd name="T15" fmla="*/ 345 h 436"/>
              <a:gd name="T16" fmla="*/ 116 w 445"/>
              <a:gd name="T17" fmla="*/ 435 h 436"/>
              <a:gd name="T18" fmla="*/ 116 w 445"/>
              <a:gd name="T19" fmla="*/ 435 h 436"/>
              <a:gd name="T20" fmla="*/ 125 w 445"/>
              <a:gd name="T21" fmla="*/ 435 h 436"/>
              <a:gd name="T22" fmla="*/ 196 w 445"/>
              <a:gd name="T23" fmla="*/ 417 h 436"/>
              <a:gd name="T24" fmla="*/ 249 w 445"/>
              <a:gd name="T25" fmla="*/ 320 h 436"/>
              <a:gd name="T26" fmla="*/ 205 w 445"/>
              <a:gd name="T27" fmla="*/ 230 h 436"/>
              <a:gd name="T28" fmla="*/ 178 w 445"/>
              <a:gd name="T29" fmla="*/ 204 h 436"/>
              <a:gd name="T30" fmla="*/ 196 w 445"/>
              <a:gd name="T31" fmla="*/ 177 h 436"/>
              <a:gd name="T32" fmla="*/ 231 w 445"/>
              <a:gd name="T33" fmla="*/ 98 h 436"/>
              <a:gd name="T34" fmla="*/ 196 w 445"/>
              <a:gd name="T35" fmla="*/ 18 h 436"/>
              <a:gd name="T36" fmla="*/ 213 w 445"/>
              <a:gd name="T37" fmla="*/ 18 h 436"/>
              <a:gd name="T38" fmla="*/ 249 w 445"/>
              <a:gd name="T39" fmla="*/ 0 h 436"/>
              <a:gd name="T40" fmla="*/ 249 w 445"/>
              <a:gd name="T41" fmla="*/ 0 h 436"/>
              <a:gd name="T42" fmla="*/ 143 w 445"/>
              <a:gd name="T43" fmla="*/ 0 h 436"/>
              <a:gd name="T44" fmla="*/ 27 w 445"/>
              <a:gd name="T45" fmla="*/ 107 h 436"/>
              <a:gd name="T46" fmla="*/ 205 w 445"/>
              <a:gd name="T47" fmla="*/ 328 h 436"/>
              <a:gd name="T48" fmla="*/ 205 w 445"/>
              <a:gd name="T49" fmla="*/ 328 h 436"/>
              <a:gd name="T50" fmla="*/ 134 w 445"/>
              <a:gd name="T51" fmla="*/ 390 h 436"/>
              <a:gd name="T52" fmla="*/ 54 w 445"/>
              <a:gd name="T53" fmla="*/ 345 h 436"/>
              <a:gd name="T54" fmla="*/ 71 w 445"/>
              <a:gd name="T55" fmla="*/ 292 h 436"/>
              <a:gd name="T56" fmla="*/ 125 w 445"/>
              <a:gd name="T57" fmla="*/ 275 h 436"/>
              <a:gd name="T58" fmla="*/ 134 w 445"/>
              <a:gd name="T59" fmla="*/ 275 h 436"/>
              <a:gd name="T60" fmla="*/ 205 w 445"/>
              <a:gd name="T61" fmla="*/ 328 h 436"/>
              <a:gd name="T62" fmla="*/ 178 w 445"/>
              <a:gd name="T63" fmla="*/ 80 h 436"/>
              <a:gd name="T64" fmla="*/ 178 w 445"/>
              <a:gd name="T65" fmla="*/ 80 h 436"/>
              <a:gd name="T66" fmla="*/ 143 w 445"/>
              <a:gd name="T67" fmla="*/ 169 h 436"/>
              <a:gd name="T68" fmla="*/ 134 w 445"/>
              <a:gd name="T69" fmla="*/ 169 h 436"/>
              <a:gd name="T70" fmla="*/ 81 w 445"/>
              <a:gd name="T71" fmla="*/ 116 h 436"/>
              <a:gd name="T72" fmla="*/ 81 w 445"/>
              <a:gd name="T73" fmla="*/ 62 h 436"/>
              <a:gd name="T74" fmla="*/ 107 w 445"/>
              <a:gd name="T75" fmla="*/ 26 h 436"/>
              <a:gd name="T76" fmla="*/ 116 w 445"/>
              <a:gd name="T77" fmla="*/ 26 h 436"/>
              <a:gd name="T78" fmla="*/ 178 w 445"/>
              <a:gd name="T79" fmla="*/ 80 h 436"/>
              <a:gd name="T80" fmla="*/ 373 w 445"/>
              <a:gd name="T81" fmla="*/ 169 h 436"/>
              <a:gd name="T82" fmla="*/ 373 w 445"/>
              <a:gd name="T83" fmla="*/ 169 h 436"/>
              <a:gd name="T84" fmla="*/ 373 w 445"/>
              <a:gd name="T85" fmla="*/ 98 h 436"/>
              <a:gd name="T86" fmla="*/ 319 w 445"/>
              <a:gd name="T87" fmla="*/ 98 h 436"/>
              <a:gd name="T88" fmla="*/ 319 w 445"/>
              <a:gd name="T89" fmla="*/ 169 h 436"/>
              <a:gd name="T90" fmla="*/ 249 w 445"/>
              <a:gd name="T91" fmla="*/ 169 h 436"/>
              <a:gd name="T92" fmla="*/ 249 w 445"/>
              <a:gd name="T93" fmla="*/ 213 h 436"/>
              <a:gd name="T94" fmla="*/ 319 w 445"/>
              <a:gd name="T95" fmla="*/ 213 h 436"/>
              <a:gd name="T96" fmla="*/ 319 w 445"/>
              <a:gd name="T97" fmla="*/ 292 h 436"/>
              <a:gd name="T98" fmla="*/ 373 w 445"/>
              <a:gd name="T99" fmla="*/ 292 h 436"/>
              <a:gd name="T100" fmla="*/ 373 w 445"/>
              <a:gd name="T101" fmla="*/ 213 h 436"/>
              <a:gd name="T102" fmla="*/ 444 w 445"/>
              <a:gd name="T103" fmla="*/ 213 h 436"/>
              <a:gd name="T104" fmla="*/ 444 w 445"/>
              <a:gd name="T105" fmla="*/ 169 h 436"/>
              <a:gd name="T106" fmla="*/ 373 w 445"/>
              <a:gd name="T107" fmla="*/ 169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5" h="436">
                <a:moveTo>
                  <a:pt x="27" y="107"/>
                </a:moveTo>
                <a:lnTo>
                  <a:pt x="27" y="107"/>
                </a:lnTo>
                <a:cubicBezTo>
                  <a:pt x="27" y="142"/>
                  <a:pt x="36" y="169"/>
                  <a:pt x="62" y="186"/>
                </a:cubicBezTo>
                <a:cubicBezTo>
                  <a:pt x="81" y="195"/>
                  <a:pt x="107" y="204"/>
                  <a:pt x="116" y="204"/>
                </a:cubicBezTo>
                <a:lnTo>
                  <a:pt x="125" y="204"/>
                </a:lnTo>
                <a:cubicBezTo>
                  <a:pt x="125" y="204"/>
                  <a:pt x="116" y="222"/>
                  <a:pt x="134" y="248"/>
                </a:cubicBezTo>
                <a:lnTo>
                  <a:pt x="134" y="248"/>
                </a:lnTo>
                <a:cubicBezTo>
                  <a:pt x="107" y="248"/>
                  <a:pt x="0" y="257"/>
                  <a:pt x="0" y="345"/>
                </a:cubicBezTo>
                <a:cubicBezTo>
                  <a:pt x="0" y="435"/>
                  <a:pt x="98" y="435"/>
                  <a:pt x="116" y="435"/>
                </a:cubicBezTo>
                <a:lnTo>
                  <a:pt x="116" y="435"/>
                </a:lnTo>
                <a:cubicBezTo>
                  <a:pt x="116" y="435"/>
                  <a:pt x="116" y="435"/>
                  <a:pt x="125" y="435"/>
                </a:cubicBezTo>
                <a:cubicBezTo>
                  <a:pt x="134" y="435"/>
                  <a:pt x="169" y="435"/>
                  <a:pt x="196" y="417"/>
                </a:cubicBezTo>
                <a:cubicBezTo>
                  <a:pt x="231" y="399"/>
                  <a:pt x="249" y="364"/>
                  <a:pt x="249" y="320"/>
                </a:cubicBezTo>
                <a:cubicBezTo>
                  <a:pt x="249" y="275"/>
                  <a:pt x="222" y="248"/>
                  <a:pt x="205" y="230"/>
                </a:cubicBezTo>
                <a:cubicBezTo>
                  <a:pt x="187" y="222"/>
                  <a:pt x="178" y="213"/>
                  <a:pt x="178" y="204"/>
                </a:cubicBezTo>
                <a:cubicBezTo>
                  <a:pt x="178" y="195"/>
                  <a:pt x="187" y="186"/>
                  <a:pt x="196" y="177"/>
                </a:cubicBezTo>
                <a:cubicBezTo>
                  <a:pt x="213" y="160"/>
                  <a:pt x="231" y="142"/>
                  <a:pt x="231" y="98"/>
                </a:cubicBezTo>
                <a:cubicBezTo>
                  <a:pt x="231" y="62"/>
                  <a:pt x="222" y="36"/>
                  <a:pt x="196" y="18"/>
                </a:cubicBezTo>
                <a:lnTo>
                  <a:pt x="213" y="18"/>
                </a:lnTo>
                <a:cubicBezTo>
                  <a:pt x="231" y="18"/>
                  <a:pt x="249" y="9"/>
                  <a:pt x="249" y="0"/>
                </a:cubicBezTo>
                <a:lnTo>
                  <a:pt x="249" y="0"/>
                </a:lnTo>
                <a:cubicBezTo>
                  <a:pt x="143" y="0"/>
                  <a:pt x="143" y="0"/>
                  <a:pt x="143" y="0"/>
                </a:cubicBezTo>
                <a:cubicBezTo>
                  <a:pt x="134" y="0"/>
                  <a:pt x="27" y="0"/>
                  <a:pt x="27" y="107"/>
                </a:cubicBezTo>
                <a:close/>
                <a:moveTo>
                  <a:pt x="205" y="328"/>
                </a:moveTo>
                <a:lnTo>
                  <a:pt x="205" y="328"/>
                </a:lnTo>
                <a:cubicBezTo>
                  <a:pt x="213" y="364"/>
                  <a:pt x="178" y="390"/>
                  <a:pt x="134" y="390"/>
                </a:cubicBezTo>
                <a:cubicBezTo>
                  <a:pt x="90" y="399"/>
                  <a:pt x="54" y="381"/>
                  <a:pt x="54" y="345"/>
                </a:cubicBezTo>
                <a:cubicBezTo>
                  <a:pt x="45" y="328"/>
                  <a:pt x="54" y="310"/>
                  <a:pt x="71" y="292"/>
                </a:cubicBezTo>
                <a:cubicBezTo>
                  <a:pt x="90" y="283"/>
                  <a:pt x="107" y="275"/>
                  <a:pt x="125" y="275"/>
                </a:cubicBezTo>
                <a:cubicBezTo>
                  <a:pt x="134" y="275"/>
                  <a:pt x="134" y="275"/>
                  <a:pt x="134" y="275"/>
                </a:cubicBezTo>
                <a:cubicBezTo>
                  <a:pt x="178" y="275"/>
                  <a:pt x="205" y="301"/>
                  <a:pt x="205" y="328"/>
                </a:cubicBezTo>
                <a:close/>
                <a:moveTo>
                  <a:pt x="178" y="80"/>
                </a:moveTo>
                <a:lnTo>
                  <a:pt x="178" y="80"/>
                </a:lnTo>
                <a:cubicBezTo>
                  <a:pt x="187" y="124"/>
                  <a:pt x="169" y="160"/>
                  <a:pt x="143" y="169"/>
                </a:cubicBezTo>
                <a:cubicBezTo>
                  <a:pt x="143" y="169"/>
                  <a:pt x="143" y="169"/>
                  <a:pt x="134" y="169"/>
                </a:cubicBezTo>
                <a:cubicBezTo>
                  <a:pt x="107" y="169"/>
                  <a:pt x="90" y="151"/>
                  <a:pt x="81" y="116"/>
                </a:cubicBezTo>
                <a:cubicBezTo>
                  <a:pt x="71" y="98"/>
                  <a:pt x="71" y="80"/>
                  <a:pt x="81" y="62"/>
                </a:cubicBezTo>
                <a:cubicBezTo>
                  <a:pt x="81" y="45"/>
                  <a:pt x="98" y="36"/>
                  <a:pt x="107" y="26"/>
                </a:cubicBezTo>
                <a:lnTo>
                  <a:pt x="116" y="26"/>
                </a:lnTo>
                <a:cubicBezTo>
                  <a:pt x="151" y="26"/>
                  <a:pt x="169" y="45"/>
                  <a:pt x="178" y="80"/>
                </a:cubicBezTo>
                <a:close/>
                <a:moveTo>
                  <a:pt x="373" y="169"/>
                </a:moveTo>
                <a:lnTo>
                  <a:pt x="373" y="169"/>
                </a:lnTo>
                <a:cubicBezTo>
                  <a:pt x="373" y="98"/>
                  <a:pt x="373" y="98"/>
                  <a:pt x="373" y="98"/>
                </a:cubicBezTo>
                <a:cubicBezTo>
                  <a:pt x="319" y="98"/>
                  <a:pt x="319" y="98"/>
                  <a:pt x="319" y="98"/>
                </a:cubicBezTo>
                <a:cubicBezTo>
                  <a:pt x="319" y="169"/>
                  <a:pt x="319" y="169"/>
                  <a:pt x="319" y="169"/>
                </a:cubicBezTo>
                <a:cubicBezTo>
                  <a:pt x="249" y="169"/>
                  <a:pt x="249" y="169"/>
                  <a:pt x="249" y="169"/>
                </a:cubicBezTo>
                <a:cubicBezTo>
                  <a:pt x="249" y="213"/>
                  <a:pt x="249" y="213"/>
                  <a:pt x="249" y="213"/>
                </a:cubicBezTo>
                <a:cubicBezTo>
                  <a:pt x="319" y="213"/>
                  <a:pt x="319" y="213"/>
                  <a:pt x="319" y="213"/>
                </a:cubicBezTo>
                <a:cubicBezTo>
                  <a:pt x="319" y="292"/>
                  <a:pt x="319" y="292"/>
                  <a:pt x="319" y="292"/>
                </a:cubicBezTo>
                <a:cubicBezTo>
                  <a:pt x="373" y="292"/>
                  <a:pt x="373" y="292"/>
                  <a:pt x="373" y="292"/>
                </a:cubicBezTo>
                <a:cubicBezTo>
                  <a:pt x="373" y="213"/>
                  <a:pt x="373" y="213"/>
                  <a:pt x="373" y="213"/>
                </a:cubicBezTo>
                <a:cubicBezTo>
                  <a:pt x="444" y="213"/>
                  <a:pt x="444" y="213"/>
                  <a:pt x="444" y="213"/>
                </a:cubicBezTo>
                <a:cubicBezTo>
                  <a:pt x="444" y="169"/>
                  <a:pt x="444" y="169"/>
                  <a:pt x="444" y="169"/>
                </a:cubicBezTo>
                <a:lnTo>
                  <a:pt x="373" y="169"/>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6" name="Freeform 85"/>
          <p:cNvSpPr>
            <a:spLocks noChangeArrowheads="1"/>
          </p:cNvSpPr>
          <p:nvPr/>
        </p:nvSpPr>
        <p:spPr bwMode="auto">
          <a:xfrm>
            <a:off x="23046751" y="7886628"/>
            <a:ext cx="669135" cy="541676"/>
          </a:xfrm>
          <a:custGeom>
            <a:avLst/>
            <a:gdLst>
              <a:gd name="T0" fmla="*/ 461 w 462"/>
              <a:gd name="T1" fmla="*/ 45 h 374"/>
              <a:gd name="T2" fmla="*/ 461 w 462"/>
              <a:gd name="T3" fmla="*/ 45 h 374"/>
              <a:gd name="T4" fmla="*/ 408 w 462"/>
              <a:gd name="T5" fmla="*/ 63 h 374"/>
              <a:gd name="T6" fmla="*/ 443 w 462"/>
              <a:gd name="T7" fmla="*/ 10 h 374"/>
              <a:gd name="T8" fmla="*/ 389 w 462"/>
              <a:gd name="T9" fmla="*/ 36 h 374"/>
              <a:gd name="T10" fmla="*/ 319 w 462"/>
              <a:gd name="T11" fmla="*/ 0 h 374"/>
              <a:gd name="T12" fmla="*/ 221 w 462"/>
              <a:gd name="T13" fmla="*/ 98 h 374"/>
              <a:gd name="T14" fmla="*/ 230 w 462"/>
              <a:gd name="T15" fmla="*/ 116 h 374"/>
              <a:gd name="T16" fmla="*/ 35 w 462"/>
              <a:gd name="T17" fmla="*/ 19 h 374"/>
              <a:gd name="T18" fmla="*/ 17 w 462"/>
              <a:gd name="T19" fmla="*/ 72 h 374"/>
              <a:gd name="T20" fmla="*/ 61 w 462"/>
              <a:gd name="T21" fmla="*/ 151 h 374"/>
              <a:gd name="T22" fmla="*/ 17 w 462"/>
              <a:gd name="T23" fmla="*/ 134 h 374"/>
              <a:gd name="T24" fmla="*/ 17 w 462"/>
              <a:gd name="T25" fmla="*/ 134 h 374"/>
              <a:gd name="T26" fmla="*/ 98 w 462"/>
              <a:gd name="T27" fmla="*/ 231 h 374"/>
              <a:gd name="T28" fmla="*/ 70 w 462"/>
              <a:gd name="T29" fmla="*/ 231 h 374"/>
              <a:gd name="T30" fmla="*/ 53 w 462"/>
              <a:gd name="T31" fmla="*/ 231 h 374"/>
              <a:gd name="T32" fmla="*/ 142 w 462"/>
              <a:gd name="T33" fmla="*/ 294 h 374"/>
              <a:gd name="T34" fmla="*/ 26 w 462"/>
              <a:gd name="T35" fmla="*/ 338 h 374"/>
              <a:gd name="T36" fmla="*/ 0 w 462"/>
              <a:gd name="T37" fmla="*/ 338 h 374"/>
              <a:gd name="T38" fmla="*/ 142 w 462"/>
              <a:gd name="T39" fmla="*/ 373 h 374"/>
              <a:gd name="T40" fmla="*/ 408 w 462"/>
              <a:gd name="T41" fmla="*/ 107 h 374"/>
              <a:gd name="T42" fmla="*/ 408 w 462"/>
              <a:gd name="T43" fmla="*/ 98 h 374"/>
              <a:gd name="T44" fmla="*/ 461 w 462"/>
              <a:gd name="T45" fmla="*/ 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2" h="374">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lnTo>
                  <a:pt x="17" y="134"/>
                </a:ln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7" name="Freeform 106"/>
          <p:cNvSpPr>
            <a:spLocks noChangeArrowheads="1"/>
          </p:cNvSpPr>
          <p:nvPr/>
        </p:nvSpPr>
        <p:spPr bwMode="auto">
          <a:xfrm>
            <a:off x="20320230" y="7870504"/>
            <a:ext cx="618150" cy="618150"/>
          </a:xfrm>
          <a:custGeom>
            <a:avLst/>
            <a:gdLst>
              <a:gd name="T0" fmla="*/ 372 w 426"/>
              <a:gd name="T1" fmla="*/ 0 h 427"/>
              <a:gd name="T2" fmla="*/ 372 w 426"/>
              <a:gd name="T3" fmla="*/ 0 h 427"/>
              <a:gd name="T4" fmla="*/ 53 w 426"/>
              <a:gd name="T5" fmla="*/ 0 h 427"/>
              <a:gd name="T6" fmla="*/ 0 w 426"/>
              <a:gd name="T7" fmla="*/ 53 h 427"/>
              <a:gd name="T8" fmla="*/ 0 w 426"/>
              <a:gd name="T9" fmla="*/ 372 h 427"/>
              <a:gd name="T10" fmla="*/ 53 w 426"/>
              <a:gd name="T11" fmla="*/ 426 h 427"/>
              <a:gd name="T12" fmla="*/ 213 w 426"/>
              <a:gd name="T13" fmla="*/ 426 h 427"/>
              <a:gd name="T14" fmla="*/ 213 w 426"/>
              <a:gd name="T15" fmla="*/ 274 h 427"/>
              <a:gd name="T16" fmla="*/ 160 w 426"/>
              <a:gd name="T17" fmla="*/ 274 h 427"/>
              <a:gd name="T18" fmla="*/ 160 w 426"/>
              <a:gd name="T19" fmla="*/ 204 h 427"/>
              <a:gd name="T20" fmla="*/ 213 w 426"/>
              <a:gd name="T21" fmla="*/ 204 h 427"/>
              <a:gd name="T22" fmla="*/ 213 w 426"/>
              <a:gd name="T23" fmla="*/ 168 h 427"/>
              <a:gd name="T24" fmla="*/ 301 w 426"/>
              <a:gd name="T25" fmla="*/ 80 h 427"/>
              <a:gd name="T26" fmla="*/ 346 w 426"/>
              <a:gd name="T27" fmla="*/ 80 h 427"/>
              <a:gd name="T28" fmla="*/ 346 w 426"/>
              <a:gd name="T29" fmla="*/ 160 h 427"/>
              <a:gd name="T30" fmla="*/ 310 w 426"/>
              <a:gd name="T31" fmla="*/ 160 h 427"/>
              <a:gd name="T32" fmla="*/ 292 w 426"/>
              <a:gd name="T33" fmla="*/ 168 h 427"/>
              <a:gd name="T34" fmla="*/ 292 w 426"/>
              <a:gd name="T35" fmla="*/ 204 h 427"/>
              <a:gd name="T36" fmla="*/ 346 w 426"/>
              <a:gd name="T37" fmla="*/ 204 h 427"/>
              <a:gd name="T38" fmla="*/ 346 w 426"/>
              <a:gd name="T39" fmla="*/ 274 h 427"/>
              <a:gd name="T40" fmla="*/ 292 w 426"/>
              <a:gd name="T41" fmla="*/ 274 h 427"/>
              <a:gd name="T42" fmla="*/ 292 w 426"/>
              <a:gd name="T43" fmla="*/ 426 h 427"/>
              <a:gd name="T44" fmla="*/ 372 w 426"/>
              <a:gd name="T45" fmla="*/ 426 h 427"/>
              <a:gd name="T46" fmla="*/ 425 w 426"/>
              <a:gd name="T47" fmla="*/ 372 h 427"/>
              <a:gd name="T48" fmla="*/ 425 w 426"/>
              <a:gd name="T49" fmla="*/ 53 h 427"/>
              <a:gd name="T50" fmla="*/ 372 w 426"/>
              <a:gd name="T51" fmla="*/ 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6" h="427">
                <a:moveTo>
                  <a:pt x="372" y="0"/>
                </a:moveTo>
                <a:lnTo>
                  <a:pt x="372" y="0"/>
                </a:lnTo>
                <a:cubicBezTo>
                  <a:pt x="53" y="0"/>
                  <a:pt x="53" y="0"/>
                  <a:pt x="53" y="0"/>
                </a:cubicBezTo>
                <a:cubicBezTo>
                  <a:pt x="27" y="0"/>
                  <a:pt x="0" y="27"/>
                  <a:pt x="0" y="53"/>
                </a:cubicBezTo>
                <a:cubicBezTo>
                  <a:pt x="0" y="372"/>
                  <a:pt x="0" y="372"/>
                  <a:pt x="0" y="372"/>
                </a:cubicBezTo>
                <a:cubicBezTo>
                  <a:pt x="0" y="399"/>
                  <a:pt x="27" y="426"/>
                  <a:pt x="53" y="426"/>
                </a:cubicBezTo>
                <a:cubicBezTo>
                  <a:pt x="213" y="426"/>
                  <a:pt x="213" y="426"/>
                  <a:pt x="213" y="426"/>
                </a:cubicBezTo>
                <a:cubicBezTo>
                  <a:pt x="213" y="274"/>
                  <a:pt x="213" y="274"/>
                  <a:pt x="213" y="274"/>
                </a:cubicBezTo>
                <a:cubicBezTo>
                  <a:pt x="160" y="274"/>
                  <a:pt x="160" y="274"/>
                  <a:pt x="160" y="274"/>
                </a:cubicBezTo>
                <a:cubicBezTo>
                  <a:pt x="160" y="204"/>
                  <a:pt x="160" y="204"/>
                  <a:pt x="160" y="204"/>
                </a:cubicBezTo>
                <a:cubicBezTo>
                  <a:pt x="213" y="204"/>
                  <a:pt x="213" y="204"/>
                  <a:pt x="213" y="204"/>
                </a:cubicBezTo>
                <a:cubicBezTo>
                  <a:pt x="213" y="168"/>
                  <a:pt x="213" y="168"/>
                  <a:pt x="213" y="168"/>
                </a:cubicBezTo>
                <a:cubicBezTo>
                  <a:pt x="213" y="124"/>
                  <a:pt x="257" y="80"/>
                  <a:pt x="301" y="80"/>
                </a:cubicBezTo>
                <a:cubicBezTo>
                  <a:pt x="346" y="80"/>
                  <a:pt x="346" y="80"/>
                  <a:pt x="346" y="80"/>
                </a:cubicBezTo>
                <a:cubicBezTo>
                  <a:pt x="346" y="160"/>
                  <a:pt x="346" y="160"/>
                  <a:pt x="346" y="160"/>
                </a:cubicBezTo>
                <a:cubicBezTo>
                  <a:pt x="310" y="160"/>
                  <a:pt x="310" y="160"/>
                  <a:pt x="310" y="160"/>
                </a:cubicBezTo>
                <a:cubicBezTo>
                  <a:pt x="292" y="160"/>
                  <a:pt x="292" y="160"/>
                  <a:pt x="292" y="168"/>
                </a:cubicBezTo>
                <a:cubicBezTo>
                  <a:pt x="292" y="204"/>
                  <a:pt x="292" y="204"/>
                  <a:pt x="292" y="204"/>
                </a:cubicBezTo>
                <a:cubicBezTo>
                  <a:pt x="346" y="204"/>
                  <a:pt x="346" y="204"/>
                  <a:pt x="346" y="204"/>
                </a:cubicBezTo>
                <a:cubicBezTo>
                  <a:pt x="346" y="274"/>
                  <a:pt x="346" y="274"/>
                  <a:pt x="346" y="274"/>
                </a:cubicBezTo>
                <a:cubicBezTo>
                  <a:pt x="292" y="274"/>
                  <a:pt x="292" y="274"/>
                  <a:pt x="292" y="274"/>
                </a:cubicBezTo>
                <a:cubicBezTo>
                  <a:pt x="292" y="426"/>
                  <a:pt x="292" y="426"/>
                  <a:pt x="292" y="426"/>
                </a:cubicBezTo>
                <a:cubicBezTo>
                  <a:pt x="372" y="426"/>
                  <a:pt x="372" y="426"/>
                  <a:pt x="372" y="426"/>
                </a:cubicBezTo>
                <a:cubicBezTo>
                  <a:pt x="399" y="426"/>
                  <a:pt x="425" y="399"/>
                  <a:pt x="425" y="372"/>
                </a:cubicBezTo>
                <a:cubicBezTo>
                  <a:pt x="425" y="53"/>
                  <a:pt x="425" y="53"/>
                  <a:pt x="425" y="53"/>
                </a:cubicBezTo>
                <a:cubicBezTo>
                  <a:pt x="425" y="27"/>
                  <a:pt x="399" y="0"/>
                  <a:pt x="372" y="0"/>
                </a:cubicBezTo>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48" name="Freeform 49"/>
          <p:cNvSpPr>
            <a:spLocks noChangeArrowheads="1"/>
          </p:cNvSpPr>
          <p:nvPr/>
        </p:nvSpPr>
        <p:spPr bwMode="auto">
          <a:xfrm>
            <a:off x="23021262" y="8992553"/>
            <a:ext cx="694622" cy="681881"/>
          </a:xfrm>
          <a:custGeom>
            <a:avLst/>
            <a:gdLst>
              <a:gd name="T0" fmla="*/ 239 w 479"/>
              <a:gd name="T1" fmla="*/ 0 h 471"/>
              <a:gd name="T2" fmla="*/ 239 w 479"/>
              <a:gd name="T3" fmla="*/ 0 h 471"/>
              <a:gd name="T4" fmla="*/ 0 w 479"/>
              <a:gd name="T5" fmla="*/ 231 h 471"/>
              <a:gd name="T6" fmla="*/ 239 w 479"/>
              <a:gd name="T7" fmla="*/ 470 h 471"/>
              <a:gd name="T8" fmla="*/ 478 w 479"/>
              <a:gd name="T9" fmla="*/ 231 h 471"/>
              <a:gd name="T10" fmla="*/ 239 w 479"/>
              <a:gd name="T11" fmla="*/ 0 h 471"/>
              <a:gd name="T12" fmla="*/ 177 w 479"/>
              <a:gd name="T13" fmla="*/ 338 h 471"/>
              <a:gd name="T14" fmla="*/ 177 w 479"/>
              <a:gd name="T15" fmla="*/ 338 h 471"/>
              <a:gd name="T16" fmla="*/ 133 w 479"/>
              <a:gd name="T17" fmla="*/ 338 h 471"/>
              <a:gd name="T18" fmla="*/ 133 w 479"/>
              <a:gd name="T19" fmla="*/ 178 h 471"/>
              <a:gd name="T20" fmla="*/ 177 w 479"/>
              <a:gd name="T21" fmla="*/ 178 h 471"/>
              <a:gd name="T22" fmla="*/ 177 w 479"/>
              <a:gd name="T23" fmla="*/ 338 h 471"/>
              <a:gd name="T24" fmla="*/ 159 w 479"/>
              <a:gd name="T25" fmla="*/ 160 h 471"/>
              <a:gd name="T26" fmla="*/ 159 w 479"/>
              <a:gd name="T27" fmla="*/ 160 h 471"/>
              <a:gd name="T28" fmla="*/ 133 w 479"/>
              <a:gd name="T29" fmla="*/ 134 h 471"/>
              <a:gd name="T30" fmla="*/ 159 w 479"/>
              <a:gd name="T31" fmla="*/ 107 h 471"/>
              <a:gd name="T32" fmla="*/ 186 w 479"/>
              <a:gd name="T33" fmla="*/ 134 h 471"/>
              <a:gd name="T34" fmla="*/ 159 w 479"/>
              <a:gd name="T35" fmla="*/ 160 h 471"/>
              <a:gd name="T36" fmla="*/ 354 w 479"/>
              <a:gd name="T37" fmla="*/ 338 h 471"/>
              <a:gd name="T38" fmla="*/ 354 w 479"/>
              <a:gd name="T39" fmla="*/ 338 h 471"/>
              <a:gd name="T40" fmla="*/ 310 w 479"/>
              <a:gd name="T41" fmla="*/ 338 h 471"/>
              <a:gd name="T42" fmla="*/ 310 w 479"/>
              <a:gd name="T43" fmla="*/ 249 h 471"/>
              <a:gd name="T44" fmla="*/ 284 w 479"/>
              <a:gd name="T45" fmla="*/ 213 h 471"/>
              <a:gd name="T46" fmla="*/ 256 w 479"/>
              <a:gd name="T47" fmla="*/ 231 h 471"/>
              <a:gd name="T48" fmla="*/ 256 w 479"/>
              <a:gd name="T49" fmla="*/ 240 h 471"/>
              <a:gd name="T50" fmla="*/ 256 w 479"/>
              <a:gd name="T51" fmla="*/ 338 h 471"/>
              <a:gd name="T52" fmla="*/ 212 w 479"/>
              <a:gd name="T53" fmla="*/ 338 h 471"/>
              <a:gd name="T54" fmla="*/ 212 w 479"/>
              <a:gd name="T55" fmla="*/ 231 h 471"/>
              <a:gd name="T56" fmla="*/ 203 w 479"/>
              <a:gd name="T57" fmla="*/ 178 h 471"/>
              <a:gd name="T58" fmla="*/ 247 w 479"/>
              <a:gd name="T59" fmla="*/ 178 h 471"/>
              <a:gd name="T60" fmla="*/ 247 w 479"/>
              <a:gd name="T61" fmla="*/ 196 h 471"/>
              <a:gd name="T62" fmla="*/ 256 w 479"/>
              <a:gd name="T63" fmla="*/ 196 h 471"/>
              <a:gd name="T64" fmla="*/ 300 w 479"/>
              <a:gd name="T65" fmla="*/ 178 h 471"/>
              <a:gd name="T66" fmla="*/ 354 w 479"/>
              <a:gd name="T67" fmla="*/ 240 h 471"/>
              <a:gd name="T68" fmla="*/ 354 w 479"/>
              <a:gd name="T69" fmla="*/ 33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9" h="471">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177" y="338"/>
                </a:moveTo>
                <a:lnTo>
                  <a:pt x="177" y="338"/>
                </a:lnTo>
                <a:cubicBezTo>
                  <a:pt x="133" y="338"/>
                  <a:pt x="133" y="338"/>
                  <a:pt x="133" y="338"/>
                </a:cubicBezTo>
                <a:cubicBezTo>
                  <a:pt x="133" y="178"/>
                  <a:pt x="133" y="178"/>
                  <a:pt x="133" y="178"/>
                </a:cubicBezTo>
                <a:cubicBezTo>
                  <a:pt x="177" y="178"/>
                  <a:pt x="177" y="178"/>
                  <a:pt x="177" y="178"/>
                </a:cubicBezTo>
                <a:lnTo>
                  <a:pt x="177" y="338"/>
                </a:lnTo>
                <a:close/>
                <a:moveTo>
                  <a:pt x="159" y="160"/>
                </a:moveTo>
                <a:lnTo>
                  <a:pt x="159" y="160"/>
                </a:lnTo>
                <a:cubicBezTo>
                  <a:pt x="141" y="160"/>
                  <a:pt x="133" y="151"/>
                  <a:pt x="133" y="134"/>
                </a:cubicBezTo>
                <a:cubicBezTo>
                  <a:pt x="133" y="125"/>
                  <a:pt x="141" y="107"/>
                  <a:pt x="159" y="107"/>
                </a:cubicBezTo>
                <a:cubicBezTo>
                  <a:pt x="168" y="107"/>
                  <a:pt x="177" y="125"/>
                  <a:pt x="186" y="134"/>
                </a:cubicBezTo>
                <a:cubicBezTo>
                  <a:pt x="186" y="151"/>
                  <a:pt x="168" y="160"/>
                  <a:pt x="159" y="160"/>
                </a:cubicBezTo>
                <a:close/>
                <a:moveTo>
                  <a:pt x="354" y="338"/>
                </a:moveTo>
                <a:lnTo>
                  <a:pt x="354" y="338"/>
                </a:lnTo>
                <a:cubicBezTo>
                  <a:pt x="310" y="338"/>
                  <a:pt x="310" y="338"/>
                  <a:pt x="310" y="338"/>
                </a:cubicBezTo>
                <a:cubicBezTo>
                  <a:pt x="310" y="249"/>
                  <a:pt x="310" y="249"/>
                  <a:pt x="310" y="249"/>
                </a:cubicBezTo>
                <a:cubicBezTo>
                  <a:pt x="310" y="231"/>
                  <a:pt x="300" y="213"/>
                  <a:pt x="284" y="213"/>
                </a:cubicBezTo>
                <a:cubicBezTo>
                  <a:pt x="275" y="213"/>
                  <a:pt x="265" y="222"/>
                  <a:pt x="256" y="231"/>
                </a:cubicBezTo>
                <a:lnTo>
                  <a:pt x="256" y="240"/>
                </a:lnTo>
                <a:cubicBezTo>
                  <a:pt x="256" y="338"/>
                  <a:pt x="256" y="338"/>
                  <a:pt x="256" y="338"/>
                </a:cubicBezTo>
                <a:cubicBezTo>
                  <a:pt x="212" y="338"/>
                  <a:pt x="212" y="338"/>
                  <a:pt x="212" y="338"/>
                </a:cubicBezTo>
                <a:cubicBezTo>
                  <a:pt x="212" y="231"/>
                  <a:pt x="212" y="231"/>
                  <a:pt x="212" y="231"/>
                </a:cubicBezTo>
                <a:cubicBezTo>
                  <a:pt x="212" y="205"/>
                  <a:pt x="212" y="196"/>
                  <a:pt x="203" y="178"/>
                </a:cubicBezTo>
                <a:cubicBezTo>
                  <a:pt x="247" y="178"/>
                  <a:pt x="247" y="178"/>
                  <a:pt x="247" y="178"/>
                </a:cubicBezTo>
                <a:cubicBezTo>
                  <a:pt x="247" y="196"/>
                  <a:pt x="247" y="196"/>
                  <a:pt x="247" y="196"/>
                </a:cubicBezTo>
                <a:cubicBezTo>
                  <a:pt x="256" y="196"/>
                  <a:pt x="256" y="196"/>
                  <a:pt x="256" y="196"/>
                </a:cubicBezTo>
                <a:cubicBezTo>
                  <a:pt x="256" y="187"/>
                  <a:pt x="275" y="178"/>
                  <a:pt x="300" y="178"/>
                </a:cubicBezTo>
                <a:cubicBezTo>
                  <a:pt x="337" y="178"/>
                  <a:pt x="354" y="196"/>
                  <a:pt x="354" y="240"/>
                </a:cubicBezTo>
                <a:lnTo>
                  <a:pt x="354" y="338"/>
                </a:lnTo>
                <a:close/>
              </a:path>
            </a:pathLst>
          </a:custGeom>
          <a:solidFill>
            <a:schemeClr val="bg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nvGrpSpPr>
          <p:cNvPr id="29" name="Group 28"/>
          <p:cNvGrpSpPr/>
          <p:nvPr/>
        </p:nvGrpSpPr>
        <p:grpSpPr>
          <a:xfrm>
            <a:off x="2109312" y="3795031"/>
            <a:ext cx="4026310" cy="3279914"/>
            <a:chOff x="1051493" y="4214719"/>
            <a:chExt cx="2012893" cy="1639957"/>
          </a:xfrm>
        </p:grpSpPr>
        <p:cxnSp>
          <p:nvCxnSpPr>
            <p:cNvPr id="30" name="Straight Connector 29"/>
            <p:cNvCxnSpPr/>
            <p:nvPr/>
          </p:nvCxnSpPr>
          <p:spPr>
            <a:xfrm>
              <a:off x="3064386" y="4214719"/>
              <a:ext cx="0" cy="163995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428175" y="5205324"/>
              <a:ext cx="1264114"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051493" y="4214719"/>
              <a:ext cx="0" cy="163995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6924072" y="3795031"/>
            <a:ext cx="3257740" cy="3279914"/>
            <a:chOff x="3458560" y="4214719"/>
            <a:chExt cx="1628658" cy="1639957"/>
          </a:xfrm>
        </p:grpSpPr>
        <p:cxnSp>
          <p:nvCxnSpPr>
            <p:cNvPr id="50" name="Straight Connector 49"/>
            <p:cNvCxnSpPr/>
            <p:nvPr/>
          </p:nvCxnSpPr>
          <p:spPr>
            <a:xfrm>
              <a:off x="5087218" y="4214719"/>
              <a:ext cx="0" cy="163995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458560" y="5205324"/>
              <a:ext cx="1264114"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10933656" y="3795031"/>
            <a:ext cx="3294349" cy="3279914"/>
            <a:chOff x="5463090" y="4214719"/>
            <a:chExt cx="1646960" cy="1639957"/>
          </a:xfrm>
        </p:grpSpPr>
        <p:cxnSp>
          <p:nvCxnSpPr>
            <p:cNvPr id="54" name="Straight Connector 53"/>
            <p:cNvCxnSpPr/>
            <p:nvPr/>
          </p:nvCxnSpPr>
          <p:spPr>
            <a:xfrm>
              <a:off x="7110050" y="4214719"/>
              <a:ext cx="0" cy="1639957"/>
            </a:xfrm>
            <a:prstGeom prst="line">
              <a:avLst/>
            </a:prstGeom>
            <a:ln cmpd="sng">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5463090" y="5205324"/>
              <a:ext cx="1264114" cy="0"/>
            </a:xfrm>
            <a:prstGeom prst="line">
              <a:avLst/>
            </a:prstGeom>
            <a:ln cmpd="sng">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14994955" y="3795031"/>
            <a:ext cx="3265291" cy="3279914"/>
            <a:chOff x="7493475" y="4214719"/>
            <a:chExt cx="1632433" cy="1639957"/>
          </a:xfrm>
        </p:grpSpPr>
        <p:cxnSp>
          <p:nvCxnSpPr>
            <p:cNvPr id="57" name="Straight Connector 56"/>
            <p:cNvCxnSpPr/>
            <p:nvPr/>
          </p:nvCxnSpPr>
          <p:spPr>
            <a:xfrm>
              <a:off x="9125908" y="4214719"/>
              <a:ext cx="0" cy="163995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493475" y="5205324"/>
              <a:ext cx="1264114"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19092391" y="3795031"/>
            <a:ext cx="3163906" cy="3279914"/>
            <a:chOff x="9541927" y="4214719"/>
            <a:chExt cx="1581747" cy="1639957"/>
          </a:xfrm>
        </p:grpSpPr>
        <p:cxnSp>
          <p:nvCxnSpPr>
            <p:cNvPr id="60" name="Straight Connector 59"/>
            <p:cNvCxnSpPr/>
            <p:nvPr/>
          </p:nvCxnSpPr>
          <p:spPr>
            <a:xfrm>
              <a:off x="11123674" y="4214719"/>
              <a:ext cx="0" cy="1639957"/>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9541927" y="5205324"/>
              <a:ext cx="1264114"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62" name="TextBox 61"/>
          <p:cNvSpPr txBox="1"/>
          <p:nvPr/>
        </p:nvSpPr>
        <p:spPr>
          <a:xfrm>
            <a:off x="3275535" y="5971888"/>
            <a:ext cx="1703049" cy="738674"/>
          </a:xfrm>
          <a:prstGeom prst="rect">
            <a:avLst/>
          </a:prstGeom>
          <a:noFill/>
        </p:spPr>
        <p:txBody>
          <a:bodyPr wrap="none" lIns="182889" tIns="91445" rIns="182889" bIns="91445" rtlCol="0">
            <a:spAutoFit/>
          </a:bodyPr>
          <a:lstStyle/>
          <a:p>
            <a:pPr algn="ctr"/>
            <a:r>
              <a:rPr lang="id-ID">
                <a:latin typeface="Roboto Light"/>
                <a:cs typeface="Roboto Light"/>
              </a:rPr>
              <a:t>Global</a:t>
            </a:r>
          </a:p>
        </p:txBody>
      </p:sp>
      <p:sp>
        <p:nvSpPr>
          <p:cNvPr id="63" name="TextBox 62"/>
          <p:cNvSpPr txBox="1"/>
          <p:nvPr/>
        </p:nvSpPr>
        <p:spPr>
          <a:xfrm>
            <a:off x="6581164" y="5971888"/>
            <a:ext cx="3155119" cy="738674"/>
          </a:xfrm>
          <a:prstGeom prst="rect">
            <a:avLst/>
          </a:prstGeom>
          <a:noFill/>
        </p:spPr>
        <p:txBody>
          <a:bodyPr wrap="none" lIns="182889" tIns="91445" rIns="182889" bIns="91445" rtlCol="0">
            <a:spAutoFit/>
          </a:bodyPr>
          <a:lstStyle/>
          <a:p>
            <a:pPr algn="ctr"/>
            <a:r>
              <a:rPr lang="id-ID">
                <a:latin typeface="Roboto Light"/>
                <a:cs typeface="Roboto Light"/>
              </a:rPr>
              <a:t>Infrastructure</a:t>
            </a:r>
          </a:p>
        </p:txBody>
      </p:sp>
      <p:sp>
        <p:nvSpPr>
          <p:cNvPr id="64" name="TextBox 63"/>
          <p:cNvSpPr txBox="1"/>
          <p:nvPr/>
        </p:nvSpPr>
        <p:spPr>
          <a:xfrm>
            <a:off x="10805842" y="5971888"/>
            <a:ext cx="2890022" cy="738674"/>
          </a:xfrm>
          <a:prstGeom prst="rect">
            <a:avLst/>
          </a:prstGeom>
          <a:noFill/>
        </p:spPr>
        <p:txBody>
          <a:bodyPr wrap="none" lIns="182889" tIns="91445" rIns="182889" bIns="91445" rtlCol="0">
            <a:spAutoFit/>
          </a:bodyPr>
          <a:lstStyle/>
          <a:p>
            <a:pPr algn="ctr"/>
            <a:r>
              <a:rPr lang="id-ID">
                <a:latin typeface="Roboto Light"/>
                <a:cs typeface="Roboto Light"/>
              </a:rPr>
              <a:t>Relationship</a:t>
            </a:r>
          </a:p>
        </p:txBody>
      </p:sp>
      <p:sp>
        <p:nvSpPr>
          <p:cNvPr id="65" name="TextBox 64"/>
          <p:cNvSpPr txBox="1"/>
          <p:nvPr/>
        </p:nvSpPr>
        <p:spPr>
          <a:xfrm>
            <a:off x="15420681" y="5971888"/>
            <a:ext cx="1805641" cy="738674"/>
          </a:xfrm>
          <a:prstGeom prst="rect">
            <a:avLst/>
          </a:prstGeom>
          <a:noFill/>
        </p:spPr>
        <p:txBody>
          <a:bodyPr wrap="none" lIns="182889" tIns="91445" rIns="182889" bIns="91445" rtlCol="0">
            <a:spAutoFit/>
          </a:bodyPr>
          <a:lstStyle/>
          <a:p>
            <a:pPr algn="ctr"/>
            <a:r>
              <a:rPr lang="id-ID">
                <a:latin typeface="Roboto Light"/>
                <a:cs typeface="Roboto Light"/>
              </a:rPr>
              <a:t>Quality</a:t>
            </a:r>
          </a:p>
        </p:txBody>
      </p:sp>
      <p:sp>
        <p:nvSpPr>
          <p:cNvPr id="66" name="TextBox 65"/>
          <p:cNvSpPr txBox="1"/>
          <p:nvPr/>
        </p:nvSpPr>
        <p:spPr>
          <a:xfrm>
            <a:off x="19249111" y="5971888"/>
            <a:ext cx="2267306" cy="738674"/>
          </a:xfrm>
          <a:prstGeom prst="rect">
            <a:avLst/>
          </a:prstGeom>
          <a:noFill/>
        </p:spPr>
        <p:txBody>
          <a:bodyPr wrap="none" lIns="182889" tIns="91445" rIns="182889" bIns="91445" rtlCol="0">
            <a:spAutoFit/>
          </a:bodyPr>
          <a:lstStyle/>
          <a:p>
            <a:pPr algn="ctr"/>
            <a:r>
              <a:rPr lang="en-US" dirty="0">
                <a:latin typeface="Roboto Light"/>
                <a:cs typeface="Roboto Light"/>
              </a:rPr>
              <a:t>Solutions</a:t>
            </a:r>
            <a:endParaRPr lang="id-ID">
              <a:latin typeface="Roboto Light"/>
              <a:cs typeface="Roboto Light"/>
            </a:endParaRPr>
          </a:p>
        </p:txBody>
      </p:sp>
      <p:grpSp>
        <p:nvGrpSpPr>
          <p:cNvPr id="67" name="Group 66"/>
          <p:cNvGrpSpPr/>
          <p:nvPr/>
        </p:nvGrpSpPr>
        <p:grpSpPr>
          <a:xfrm>
            <a:off x="3693096" y="4668298"/>
            <a:ext cx="905876" cy="906115"/>
            <a:chOff x="2524463" y="4766967"/>
            <a:chExt cx="618725" cy="618888"/>
          </a:xfrm>
          <a:solidFill>
            <a:schemeClr val="accent1"/>
          </a:solidFill>
        </p:grpSpPr>
        <p:sp>
          <p:nvSpPr>
            <p:cNvPr id="68" name="Freeform 67"/>
            <p:cNvSpPr>
              <a:spLocks noChangeArrowheads="1"/>
            </p:cNvSpPr>
            <p:nvPr/>
          </p:nvSpPr>
          <p:spPr bwMode="auto">
            <a:xfrm>
              <a:off x="2704225" y="4779511"/>
              <a:ext cx="117056" cy="117086"/>
            </a:xfrm>
            <a:custGeom>
              <a:avLst/>
              <a:gdLst>
                <a:gd name="T0" fmla="*/ 0 w 123"/>
                <a:gd name="T1" fmla="*/ 122 h 123"/>
                <a:gd name="T2" fmla="*/ 0 w 123"/>
                <a:gd name="T3" fmla="*/ 122 h 123"/>
                <a:gd name="T4" fmla="*/ 122 w 123"/>
                <a:gd name="T5" fmla="*/ 122 h 123"/>
                <a:gd name="T6" fmla="*/ 122 w 123"/>
                <a:gd name="T7" fmla="*/ 0 h 123"/>
                <a:gd name="T8" fmla="*/ 0 w 123"/>
                <a:gd name="T9" fmla="*/ 122 h 123"/>
              </a:gdLst>
              <a:ahLst/>
              <a:cxnLst>
                <a:cxn ang="0">
                  <a:pos x="T0" y="T1"/>
                </a:cxn>
                <a:cxn ang="0">
                  <a:pos x="T2" y="T3"/>
                </a:cxn>
                <a:cxn ang="0">
                  <a:pos x="T4" y="T5"/>
                </a:cxn>
                <a:cxn ang="0">
                  <a:pos x="T6" y="T7"/>
                </a:cxn>
                <a:cxn ang="0">
                  <a:pos x="T8" y="T9"/>
                </a:cxn>
              </a:cxnLst>
              <a:rect l="0" t="0" r="r" b="b"/>
              <a:pathLst>
                <a:path w="123" h="123">
                  <a:moveTo>
                    <a:pt x="0" y="122"/>
                  </a:moveTo>
                  <a:lnTo>
                    <a:pt x="0" y="122"/>
                  </a:lnTo>
                  <a:cubicBezTo>
                    <a:pt x="122" y="122"/>
                    <a:pt x="122" y="122"/>
                    <a:pt x="122" y="122"/>
                  </a:cubicBezTo>
                  <a:cubicBezTo>
                    <a:pt x="122" y="0"/>
                    <a:pt x="122" y="0"/>
                    <a:pt x="122" y="0"/>
                  </a:cubicBezTo>
                  <a:cubicBezTo>
                    <a:pt x="68" y="0"/>
                    <a:pt x="26" y="54"/>
                    <a:pt x="0" y="122"/>
                  </a:cubicBezTo>
                </a:path>
              </a:pathLst>
            </a:custGeom>
            <a:grpFill/>
            <a:ln>
              <a:noFill/>
            </a:ln>
            <a:effectLst/>
          </p:spPr>
          <p:txBody>
            <a:bodyPr wrap="none" lIns="152366" tIns="76183" rIns="152366" bIns="76183" anchor="ctr"/>
            <a:lstStyle/>
            <a:p>
              <a:endParaRPr lang="en-US" dirty="0"/>
            </a:p>
          </p:txBody>
        </p:sp>
        <p:sp>
          <p:nvSpPr>
            <p:cNvPr id="69" name="Freeform 68"/>
            <p:cNvSpPr>
              <a:spLocks noChangeArrowheads="1"/>
            </p:cNvSpPr>
            <p:nvPr/>
          </p:nvSpPr>
          <p:spPr bwMode="auto">
            <a:xfrm>
              <a:off x="2666603" y="4934235"/>
              <a:ext cx="154681" cy="129630"/>
            </a:xfrm>
            <a:custGeom>
              <a:avLst/>
              <a:gdLst>
                <a:gd name="T0" fmla="*/ 163 w 164"/>
                <a:gd name="T1" fmla="*/ 136 h 137"/>
                <a:gd name="T2" fmla="*/ 163 w 164"/>
                <a:gd name="T3" fmla="*/ 136 h 137"/>
                <a:gd name="T4" fmla="*/ 163 w 164"/>
                <a:gd name="T5" fmla="*/ 0 h 137"/>
                <a:gd name="T6" fmla="*/ 27 w 164"/>
                <a:gd name="T7" fmla="*/ 0 h 137"/>
                <a:gd name="T8" fmla="*/ 0 w 164"/>
                <a:gd name="T9" fmla="*/ 136 h 137"/>
                <a:gd name="T10" fmla="*/ 163 w 164"/>
                <a:gd name="T11" fmla="*/ 136 h 137"/>
              </a:gdLst>
              <a:ahLst/>
              <a:cxnLst>
                <a:cxn ang="0">
                  <a:pos x="T0" y="T1"/>
                </a:cxn>
                <a:cxn ang="0">
                  <a:pos x="T2" y="T3"/>
                </a:cxn>
                <a:cxn ang="0">
                  <a:pos x="T4" y="T5"/>
                </a:cxn>
                <a:cxn ang="0">
                  <a:pos x="T6" y="T7"/>
                </a:cxn>
                <a:cxn ang="0">
                  <a:pos x="T8" y="T9"/>
                </a:cxn>
                <a:cxn ang="0">
                  <a:pos x="T10" y="T11"/>
                </a:cxn>
              </a:cxnLst>
              <a:rect l="0" t="0" r="r" b="b"/>
              <a:pathLst>
                <a:path w="164" h="137">
                  <a:moveTo>
                    <a:pt x="163" y="136"/>
                  </a:moveTo>
                  <a:lnTo>
                    <a:pt x="163" y="136"/>
                  </a:lnTo>
                  <a:cubicBezTo>
                    <a:pt x="163" y="0"/>
                    <a:pt x="163" y="0"/>
                    <a:pt x="163" y="0"/>
                  </a:cubicBezTo>
                  <a:cubicBezTo>
                    <a:pt x="27" y="0"/>
                    <a:pt x="27" y="0"/>
                    <a:pt x="27" y="0"/>
                  </a:cubicBezTo>
                  <a:cubicBezTo>
                    <a:pt x="13" y="40"/>
                    <a:pt x="0" y="82"/>
                    <a:pt x="0" y="136"/>
                  </a:cubicBezTo>
                  <a:lnTo>
                    <a:pt x="163" y="136"/>
                  </a:lnTo>
                </a:path>
              </a:pathLst>
            </a:custGeom>
            <a:grpFill/>
            <a:ln>
              <a:noFill/>
            </a:ln>
            <a:effectLst/>
          </p:spPr>
          <p:txBody>
            <a:bodyPr wrap="none" lIns="152366" tIns="76183" rIns="152366" bIns="76183" anchor="ctr"/>
            <a:lstStyle/>
            <a:p>
              <a:endParaRPr lang="en-US" dirty="0"/>
            </a:p>
          </p:txBody>
        </p:sp>
        <p:sp>
          <p:nvSpPr>
            <p:cNvPr id="70" name="Freeform 69"/>
            <p:cNvSpPr>
              <a:spLocks noChangeArrowheads="1"/>
            </p:cNvSpPr>
            <p:nvPr/>
          </p:nvSpPr>
          <p:spPr bwMode="auto">
            <a:xfrm>
              <a:off x="2850546" y="4779511"/>
              <a:ext cx="117056" cy="117086"/>
            </a:xfrm>
            <a:custGeom>
              <a:avLst/>
              <a:gdLst>
                <a:gd name="T0" fmla="*/ 0 w 122"/>
                <a:gd name="T1" fmla="*/ 0 h 123"/>
                <a:gd name="T2" fmla="*/ 0 w 122"/>
                <a:gd name="T3" fmla="*/ 0 h 123"/>
                <a:gd name="T4" fmla="*/ 0 w 122"/>
                <a:gd name="T5" fmla="*/ 122 h 123"/>
                <a:gd name="T6" fmla="*/ 121 w 122"/>
                <a:gd name="T7" fmla="*/ 122 h 123"/>
                <a:gd name="T8" fmla="*/ 0 w 122"/>
                <a:gd name="T9" fmla="*/ 0 h 123"/>
              </a:gdLst>
              <a:ahLst/>
              <a:cxnLst>
                <a:cxn ang="0">
                  <a:pos x="T0" y="T1"/>
                </a:cxn>
                <a:cxn ang="0">
                  <a:pos x="T2" y="T3"/>
                </a:cxn>
                <a:cxn ang="0">
                  <a:pos x="T4" y="T5"/>
                </a:cxn>
                <a:cxn ang="0">
                  <a:pos x="T6" y="T7"/>
                </a:cxn>
                <a:cxn ang="0">
                  <a:pos x="T8" y="T9"/>
                </a:cxn>
              </a:cxnLst>
              <a:rect l="0" t="0" r="r" b="b"/>
              <a:pathLst>
                <a:path w="122" h="123">
                  <a:moveTo>
                    <a:pt x="0" y="0"/>
                  </a:moveTo>
                  <a:lnTo>
                    <a:pt x="0" y="0"/>
                  </a:lnTo>
                  <a:cubicBezTo>
                    <a:pt x="0" y="122"/>
                    <a:pt x="0" y="122"/>
                    <a:pt x="0" y="122"/>
                  </a:cubicBezTo>
                  <a:cubicBezTo>
                    <a:pt x="121" y="122"/>
                    <a:pt x="121" y="122"/>
                    <a:pt x="121" y="122"/>
                  </a:cubicBezTo>
                  <a:cubicBezTo>
                    <a:pt x="95" y="54"/>
                    <a:pt x="41" y="0"/>
                    <a:pt x="0" y="0"/>
                  </a:cubicBezTo>
                </a:path>
              </a:pathLst>
            </a:custGeom>
            <a:grpFill/>
            <a:ln>
              <a:noFill/>
            </a:ln>
            <a:effectLst/>
          </p:spPr>
          <p:txBody>
            <a:bodyPr wrap="none" lIns="152366" tIns="76183" rIns="152366" bIns="76183" anchor="ctr"/>
            <a:lstStyle/>
            <a:p>
              <a:endParaRPr lang="en-US" dirty="0"/>
            </a:p>
          </p:txBody>
        </p:sp>
        <p:sp>
          <p:nvSpPr>
            <p:cNvPr id="71" name="Freeform 70"/>
            <p:cNvSpPr>
              <a:spLocks noChangeArrowheads="1"/>
            </p:cNvSpPr>
            <p:nvPr/>
          </p:nvSpPr>
          <p:spPr bwMode="auto">
            <a:xfrm>
              <a:off x="2524463" y="5088955"/>
              <a:ext cx="142140" cy="142175"/>
            </a:xfrm>
            <a:custGeom>
              <a:avLst/>
              <a:gdLst>
                <a:gd name="T0" fmla="*/ 122 w 151"/>
                <a:gd name="T1" fmla="*/ 0 h 150"/>
                <a:gd name="T2" fmla="*/ 122 w 151"/>
                <a:gd name="T3" fmla="*/ 0 h 150"/>
                <a:gd name="T4" fmla="*/ 0 w 151"/>
                <a:gd name="T5" fmla="*/ 0 h 150"/>
                <a:gd name="T6" fmla="*/ 42 w 151"/>
                <a:gd name="T7" fmla="*/ 149 h 150"/>
                <a:gd name="T8" fmla="*/ 42 w 151"/>
                <a:gd name="T9" fmla="*/ 149 h 150"/>
                <a:gd name="T10" fmla="*/ 150 w 151"/>
                <a:gd name="T11" fmla="*/ 149 h 150"/>
                <a:gd name="T12" fmla="*/ 122 w 151"/>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51" h="150">
                  <a:moveTo>
                    <a:pt x="122" y="0"/>
                  </a:moveTo>
                  <a:lnTo>
                    <a:pt x="122" y="0"/>
                  </a:lnTo>
                  <a:cubicBezTo>
                    <a:pt x="0" y="0"/>
                    <a:pt x="0" y="0"/>
                    <a:pt x="0" y="0"/>
                  </a:cubicBezTo>
                  <a:cubicBezTo>
                    <a:pt x="0" y="54"/>
                    <a:pt x="14" y="109"/>
                    <a:pt x="42" y="149"/>
                  </a:cubicBezTo>
                  <a:lnTo>
                    <a:pt x="42" y="149"/>
                  </a:lnTo>
                  <a:cubicBezTo>
                    <a:pt x="150" y="149"/>
                    <a:pt x="150" y="149"/>
                    <a:pt x="150" y="149"/>
                  </a:cubicBezTo>
                  <a:cubicBezTo>
                    <a:pt x="136" y="109"/>
                    <a:pt x="122" y="54"/>
                    <a:pt x="122" y="0"/>
                  </a:cubicBezTo>
                </a:path>
              </a:pathLst>
            </a:custGeom>
            <a:grpFill/>
            <a:ln>
              <a:noFill/>
            </a:ln>
            <a:effectLst/>
          </p:spPr>
          <p:txBody>
            <a:bodyPr wrap="none" lIns="152366" tIns="76183" rIns="152366" bIns="76183" anchor="ctr"/>
            <a:lstStyle/>
            <a:p>
              <a:endParaRPr lang="en-US" dirty="0"/>
            </a:p>
          </p:txBody>
        </p:sp>
        <p:sp>
          <p:nvSpPr>
            <p:cNvPr id="72" name="Freeform 71"/>
            <p:cNvSpPr>
              <a:spLocks noChangeArrowheads="1"/>
            </p:cNvSpPr>
            <p:nvPr/>
          </p:nvSpPr>
          <p:spPr bwMode="auto">
            <a:xfrm>
              <a:off x="3001048" y="5088955"/>
              <a:ext cx="142140" cy="142175"/>
            </a:xfrm>
            <a:custGeom>
              <a:avLst/>
              <a:gdLst>
                <a:gd name="T0" fmla="*/ 14 w 150"/>
                <a:gd name="T1" fmla="*/ 0 h 150"/>
                <a:gd name="T2" fmla="*/ 14 w 150"/>
                <a:gd name="T3" fmla="*/ 0 h 150"/>
                <a:gd name="T4" fmla="*/ 0 w 150"/>
                <a:gd name="T5" fmla="*/ 149 h 150"/>
                <a:gd name="T6" fmla="*/ 95 w 150"/>
                <a:gd name="T7" fmla="*/ 149 h 150"/>
                <a:gd name="T8" fmla="*/ 109 w 150"/>
                <a:gd name="T9" fmla="*/ 149 h 150"/>
                <a:gd name="T10" fmla="*/ 149 w 150"/>
                <a:gd name="T11" fmla="*/ 0 h 150"/>
                <a:gd name="T12" fmla="*/ 14 w 150"/>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150" h="150">
                  <a:moveTo>
                    <a:pt x="14" y="0"/>
                  </a:moveTo>
                  <a:lnTo>
                    <a:pt x="14" y="0"/>
                  </a:lnTo>
                  <a:cubicBezTo>
                    <a:pt x="14" y="54"/>
                    <a:pt x="0" y="109"/>
                    <a:pt x="0" y="149"/>
                  </a:cubicBezTo>
                  <a:cubicBezTo>
                    <a:pt x="95" y="149"/>
                    <a:pt x="95" y="149"/>
                    <a:pt x="95" y="149"/>
                  </a:cubicBezTo>
                  <a:lnTo>
                    <a:pt x="109" y="149"/>
                  </a:lnTo>
                  <a:cubicBezTo>
                    <a:pt x="122" y="109"/>
                    <a:pt x="149" y="54"/>
                    <a:pt x="149" y="0"/>
                  </a:cubicBezTo>
                  <a:lnTo>
                    <a:pt x="14" y="0"/>
                  </a:lnTo>
                </a:path>
              </a:pathLst>
            </a:custGeom>
            <a:grpFill/>
            <a:ln>
              <a:noFill/>
            </a:ln>
            <a:effectLst/>
          </p:spPr>
          <p:txBody>
            <a:bodyPr wrap="none" lIns="152366" tIns="76183" rIns="152366" bIns="76183" anchor="ctr"/>
            <a:lstStyle/>
            <a:p>
              <a:endParaRPr lang="en-US" dirty="0"/>
            </a:p>
          </p:txBody>
        </p:sp>
        <p:sp>
          <p:nvSpPr>
            <p:cNvPr id="73" name="Freeform 72"/>
            <p:cNvSpPr>
              <a:spLocks noChangeArrowheads="1"/>
            </p:cNvSpPr>
            <p:nvPr/>
          </p:nvSpPr>
          <p:spPr bwMode="auto">
            <a:xfrm>
              <a:off x="2666603" y="5088955"/>
              <a:ext cx="154681" cy="142175"/>
            </a:xfrm>
            <a:custGeom>
              <a:avLst/>
              <a:gdLst>
                <a:gd name="T0" fmla="*/ 163 w 164"/>
                <a:gd name="T1" fmla="*/ 0 h 150"/>
                <a:gd name="T2" fmla="*/ 163 w 164"/>
                <a:gd name="T3" fmla="*/ 0 h 150"/>
                <a:gd name="T4" fmla="*/ 0 w 164"/>
                <a:gd name="T5" fmla="*/ 0 h 150"/>
                <a:gd name="T6" fmla="*/ 27 w 164"/>
                <a:gd name="T7" fmla="*/ 149 h 150"/>
                <a:gd name="T8" fmla="*/ 163 w 164"/>
                <a:gd name="T9" fmla="*/ 149 h 150"/>
                <a:gd name="T10" fmla="*/ 163 w 164"/>
                <a:gd name="T11" fmla="*/ 0 h 150"/>
              </a:gdLst>
              <a:ahLst/>
              <a:cxnLst>
                <a:cxn ang="0">
                  <a:pos x="T0" y="T1"/>
                </a:cxn>
                <a:cxn ang="0">
                  <a:pos x="T2" y="T3"/>
                </a:cxn>
                <a:cxn ang="0">
                  <a:pos x="T4" y="T5"/>
                </a:cxn>
                <a:cxn ang="0">
                  <a:pos x="T6" y="T7"/>
                </a:cxn>
                <a:cxn ang="0">
                  <a:pos x="T8" y="T9"/>
                </a:cxn>
                <a:cxn ang="0">
                  <a:pos x="T10" y="T11"/>
                </a:cxn>
              </a:cxnLst>
              <a:rect l="0" t="0" r="r" b="b"/>
              <a:pathLst>
                <a:path w="164" h="150">
                  <a:moveTo>
                    <a:pt x="163" y="0"/>
                  </a:moveTo>
                  <a:lnTo>
                    <a:pt x="163" y="0"/>
                  </a:lnTo>
                  <a:cubicBezTo>
                    <a:pt x="0" y="0"/>
                    <a:pt x="0" y="0"/>
                    <a:pt x="0" y="0"/>
                  </a:cubicBezTo>
                  <a:cubicBezTo>
                    <a:pt x="0" y="54"/>
                    <a:pt x="13" y="109"/>
                    <a:pt x="27" y="149"/>
                  </a:cubicBezTo>
                  <a:cubicBezTo>
                    <a:pt x="163" y="149"/>
                    <a:pt x="163" y="149"/>
                    <a:pt x="163" y="149"/>
                  </a:cubicBezTo>
                  <a:lnTo>
                    <a:pt x="163" y="0"/>
                  </a:lnTo>
                </a:path>
              </a:pathLst>
            </a:custGeom>
            <a:grpFill/>
            <a:ln>
              <a:noFill/>
            </a:ln>
            <a:effectLst/>
          </p:spPr>
          <p:txBody>
            <a:bodyPr wrap="none" lIns="152366" tIns="76183" rIns="152366" bIns="76183" anchor="ctr"/>
            <a:lstStyle/>
            <a:p>
              <a:endParaRPr lang="en-US" dirty="0"/>
            </a:p>
          </p:txBody>
        </p:sp>
        <p:sp>
          <p:nvSpPr>
            <p:cNvPr id="74" name="Freeform 73"/>
            <p:cNvSpPr>
              <a:spLocks noChangeArrowheads="1"/>
            </p:cNvSpPr>
            <p:nvPr/>
          </p:nvSpPr>
          <p:spPr bwMode="auto">
            <a:xfrm>
              <a:off x="2524463" y="4921688"/>
              <a:ext cx="142140" cy="142175"/>
            </a:xfrm>
            <a:custGeom>
              <a:avLst/>
              <a:gdLst>
                <a:gd name="T0" fmla="*/ 122 w 151"/>
                <a:gd name="T1" fmla="*/ 150 h 151"/>
                <a:gd name="T2" fmla="*/ 122 w 151"/>
                <a:gd name="T3" fmla="*/ 150 h 151"/>
                <a:gd name="T4" fmla="*/ 150 w 151"/>
                <a:gd name="T5" fmla="*/ 14 h 151"/>
                <a:gd name="T6" fmla="*/ 42 w 151"/>
                <a:gd name="T7" fmla="*/ 14 h 151"/>
                <a:gd name="T8" fmla="*/ 42 w 151"/>
                <a:gd name="T9" fmla="*/ 0 h 151"/>
                <a:gd name="T10" fmla="*/ 0 w 151"/>
                <a:gd name="T11" fmla="*/ 150 h 151"/>
                <a:gd name="T12" fmla="*/ 122 w 151"/>
                <a:gd name="T13" fmla="*/ 150 h 151"/>
              </a:gdLst>
              <a:ahLst/>
              <a:cxnLst>
                <a:cxn ang="0">
                  <a:pos x="T0" y="T1"/>
                </a:cxn>
                <a:cxn ang="0">
                  <a:pos x="T2" y="T3"/>
                </a:cxn>
                <a:cxn ang="0">
                  <a:pos x="T4" y="T5"/>
                </a:cxn>
                <a:cxn ang="0">
                  <a:pos x="T6" y="T7"/>
                </a:cxn>
                <a:cxn ang="0">
                  <a:pos x="T8" y="T9"/>
                </a:cxn>
                <a:cxn ang="0">
                  <a:pos x="T10" y="T11"/>
                </a:cxn>
                <a:cxn ang="0">
                  <a:pos x="T12" y="T13"/>
                </a:cxn>
              </a:cxnLst>
              <a:rect l="0" t="0" r="r" b="b"/>
              <a:pathLst>
                <a:path w="151" h="151">
                  <a:moveTo>
                    <a:pt x="122" y="150"/>
                  </a:moveTo>
                  <a:lnTo>
                    <a:pt x="122" y="150"/>
                  </a:lnTo>
                  <a:cubicBezTo>
                    <a:pt x="122" y="96"/>
                    <a:pt x="136" y="54"/>
                    <a:pt x="150" y="14"/>
                  </a:cubicBezTo>
                  <a:cubicBezTo>
                    <a:pt x="42" y="14"/>
                    <a:pt x="42" y="14"/>
                    <a:pt x="42" y="14"/>
                  </a:cubicBezTo>
                  <a:lnTo>
                    <a:pt x="42" y="0"/>
                  </a:lnTo>
                  <a:cubicBezTo>
                    <a:pt x="14" y="54"/>
                    <a:pt x="0" y="96"/>
                    <a:pt x="0" y="150"/>
                  </a:cubicBezTo>
                  <a:lnTo>
                    <a:pt x="122" y="150"/>
                  </a:lnTo>
                </a:path>
              </a:pathLst>
            </a:custGeom>
            <a:grpFill/>
            <a:ln>
              <a:noFill/>
            </a:ln>
            <a:effectLst/>
          </p:spPr>
          <p:txBody>
            <a:bodyPr wrap="none" lIns="152366" tIns="76183" rIns="152366" bIns="76183" anchor="ctr"/>
            <a:lstStyle/>
            <a:p>
              <a:endParaRPr lang="en-US" dirty="0"/>
            </a:p>
          </p:txBody>
        </p:sp>
        <p:sp>
          <p:nvSpPr>
            <p:cNvPr id="75" name="Freeform 74"/>
            <p:cNvSpPr>
              <a:spLocks noChangeArrowheads="1"/>
            </p:cNvSpPr>
            <p:nvPr/>
          </p:nvSpPr>
          <p:spPr bwMode="auto">
            <a:xfrm>
              <a:off x="2850547" y="4934235"/>
              <a:ext cx="142140" cy="129630"/>
            </a:xfrm>
            <a:custGeom>
              <a:avLst/>
              <a:gdLst>
                <a:gd name="T0" fmla="*/ 149 w 150"/>
                <a:gd name="T1" fmla="*/ 136 h 137"/>
                <a:gd name="T2" fmla="*/ 149 w 150"/>
                <a:gd name="T3" fmla="*/ 136 h 137"/>
                <a:gd name="T4" fmla="*/ 121 w 150"/>
                <a:gd name="T5" fmla="*/ 0 h 137"/>
                <a:gd name="T6" fmla="*/ 0 w 150"/>
                <a:gd name="T7" fmla="*/ 0 h 137"/>
                <a:gd name="T8" fmla="*/ 0 w 150"/>
                <a:gd name="T9" fmla="*/ 136 h 137"/>
                <a:gd name="T10" fmla="*/ 149 w 150"/>
                <a:gd name="T11" fmla="*/ 136 h 137"/>
              </a:gdLst>
              <a:ahLst/>
              <a:cxnLst>
                <a:cxn ang="0">
                  <a:pos x="T0" y="T1"/>
                </a:cxn>
                <a:cxn ang="0">
                  <a:pos x="T2" y="T3"/>
                </a:cxn>
                <a:cxn ang="0">
                  <a:pos x="T4" y="T5"/>
                </a:cxn>
                <a:cxn ang="0">
                  <a:pos x="T6" y="T7"/>
                </a:cxn>
                <a:cxn ang="0">
                  <a:pos x="T8" y="T9"/>
                </a:cxn>
                <a:cxn ang="0">
                  <a:pos x="T10" y="T11"/>
                </a:cxn>
              </a:cxnLst>
              <a:rect l="0" t="0" r="r" b="b"/>
              <a:pathLst>
                <a:path w="150" h="137">
                  <a:moveTo>
                    <a:pt x="149" y="136"/>
                  </a:moveTo>
                  <a:lnTo>
                    <a:pt x="149" y="136"/>
                  </a:lnTo>
                  <a:cubicBezTo>
                    <a:pt x="149" y="82"/>
                    <a:pt x="135" y="40"/>
                    <a:pt x="121" y="0"/>
                  </a:cubicBezTo>
                  <a:cubicBezTo>
                    <a:pt x="0" y="0"/>
                    <a:pt x="0" y="0"/>
                    <a:pt x="0" y="0"/>
                  </a:cubicBezTo>
                  <a:cubicBezTo>
                    <a:pt x="0" y="136"/>
                    <a:pt x="0" y="136"/>
                    <a:pt x="0" y="136"/>
                  </a:cubicBezTo>
                  <a:lnTo>
                    <a:pt x="149" y="136"/>
                  </a:lnTo>
                </a:path>
              </a:pathLst>
            </a:custGeom>
            <a:grpFill/>
            <a:ln>
              <a:noFill/>
            </a:ln>
            <a:effectLst/>
          </p:spPr>
          <p:txBody>
            <a:bodyPr wrap="none" lIns="152366" tIns="76183" rIns="152366" bIns="76183" anchor="ctr"/>
            <a:lstStyle/>
            <a:p>
              <a:endParaRPr lang="en-US" dirty="0"/>
            </a:p>
          </p:txBody>
        </p:sp>
        <p:sp>
          <p:nvSpPr>
            <p:cNvPr id="76" name="Freeform 75"/>
            <p:cNvSpPr>
              <a:spLocks noChangeArrowheads="1"/>
            </p:cNvSpPr>
            <p:nvPr/>
          </p:nvSpPr>
          <p:spPr bwMode="auto">
            <a:xfrm>
              <a:off x="2574630" y="4766967"/>
              <a:ext cx="183944" cy="129630"/>
            </a:xfrm>
            <a:custGeom>
              <a:avLst/>
              <a:gdLst>
                <a:gd name="T0" fmla="*/ 109 w 192"/>
                <a:gd name="T1" fmla="*/ 136 h 137"/>
                <a:gd name="T2" fmla="*/ 109 w 192"/>
                <a:gd name="T3" fmla="*/ 136 h 137"/>
                <a:gd name="T4" fmla="*/ 191 w 192"/>
                <a:gd name="T5" fmla="*/ 0 h 137"/>
                <a:gd name="T6" fmla="*/ 0 w 192"/>
                <a:gd name="T7" fmla="*/ 136 h 137"/>
                <a:gd name="T8" fmla="*/ 109 w 192"/>
                <a:gd name="T9" fmla="*/ 136 h 137"/>
              </a:gdLst>
              <a:ahLst/>
              <a:cxnLst>
                <a:cxn ang="0">
                  <a:pos x="T0" y="T1"/>
                </a:cxn>
                <a:cxn ang="0">
                  <a:pos x="T2" y="T3"/>
                </a:cxn>
                <a:cxn ang="0">
                  <a:pos x="T4" y="T5"/>
                </a:cxn>
                <a:cxn ang="0">
                  <a:pos x="T6" y="T7"/>
                </a:cxn>
                <a:cxn ang="0">
                  <a:pos x="T8" y="T9"/>
                </a:cxn>
              </a:cxnLst>
              <a:rect l="0" t="0" r="r" b="b"/>
              <a:pathLst>
                <a:path w="192" h="137">
                  <a:moveTo>
                    <a:pt x="109" y="136"/>
                  </a:moveTo>
                  <a:lnTo>
                    <a:pt x="109" y="136"/>
                  </a:lnTo>
                  <a:cubicBezTo>
                    <a:pt x="123" y="82"/>
                    <a:pt x="151" y="28"/>
                    <a:pt x="191" y="0"/>
                  </a:cubicBezTo>
                  <a:cubicBezTo>
                    <a:pt x="109" y="28"/>
                    <a:pt x="42" y="82"/>
                    <a:pt x="0" y="136"/>
                  </a:cubicBezTo>
                  <a:lnTo>
                    <a:pt x="109" y="136"/>
                  </a:lnTo>
                </a:path>
              </a:pathLst>
            </a:custGeom>
            <a:grpFill/>
            <a:ln>
              <a:noFill/>
            </a:ln>
            <a:effectLst/>
          </p:spPr>
          <p:txBody>
            <a:bodyPr wrap="none" lIns="152366" tIns="76183" rIns="152366" bIns="76183" anchor="ctr"/>
            <a:lstStyle/>
            <a:p>
              <a:endParaRPr lang="en-US" dirty="0"/>
            </a:p>
          </p:txBody>
        </p:sp>
        <p:sp>
          <p:nvSpPr>
            <p:cNvPr id="77" name="Freeform 76"/>
            <p:cNvSpPr>
              <a:spLocks noChangeArrowheads="1"/>
            </p:cNvSpPr>
            <p:nvPr/>
          </p:nvSpPr>
          <p:spPr bwMode="auto">
            <a:xfrm>
              <a:off x="2574630" y="5256222"/>
              <a:ext cx="183944" cy="129633"/>
            </a:xfrm>
            <a:custGeom>
              <a:avLst/>
              <a:gdLst>
                <a:gd name="T0" fmla="*/ 109 w 192"/>
                <a:gd name="T1" fmla="*/ 0 h 136"/>
                <a:gd name="T2" fmla="*/ 109 w 192"/>
                <a:gd name="T3" fmla="*/ 0 h 136"/>
                <a:gd name="T4" fmla="*/ 0 w 192"/>
                <a:gd name="T5" fmla="*/ 0 h 136"/>
                <a:gd name="T6" fmla="*/ 191 w 192"/>
                <a:gd name="T7" fmla="*/ 135 h 136"/>
                <a:gd name="T8" fmla="*/ 109 w 192"/>
                <a:gd name="T9" fmla="*/ 0 h 136"/>
              </a:gdLst>
              <a:ahLst/>
              <a:cxnLst>
                <a:cxn ang="0">
                  <a:pos x="T0" y="T1"/>
                </a:cxn>
                <a:cxn ang="0">
                  <a:pos x="T2" y="T3"/>
                </a:cxn>
                <a:cxn ang="0">
                  <a:pos x="T4" y="T5"/>
                </a:cxn>
                <a:cxn ang="0">
                  <a:pos x="T6" y="T7"/>
                </a:cxn>
                <a:cxn ang="0">
                  <a:pos x="T8" y="T9"/>
                </a:cxn>
              </a:cxnLst>
              <a:rect l="0" t="0" r="r" b="b"/>
              <a:pathLst>
                <a:path w="192" h="136">
                  <a:moveTo>
                    <a:pt x="109" y="0"/>
                  </a:moveTo>
                  <a:lnTo>
                    <a:pt x="109" y="0"/>
                  </a:lnTo>
                  <a:cubicBezTo>
                    <a:pt x="0" y="0"/>
                    <a:pt x="0" y="0"/>
                    <a:pt x="0" y="0"/>
                  </a:cubicBezTo>
                  <a:cubicBezTo>
                    <a:pt x="42" y="67"/>
                    <a:pt x="109" y="121"/>
                    <a:pt x="191" y="135"/>
                  </a:cubicBezTo>
                  <a:cubicBezTo>
                    <a:pt x="151" y="109"/>
                    <a:pt x="123" y="67"/>
                    <a:pt x="109" y="0"/>
                  </a:cubicBezTo>
                </a:path>
              </a:pathLst>
            </a:custGeom>
            <a:grpFill/>
            <a:ln>
              <a:noFill/>
            </a:ln>
            <a:effectLst/>
          </p:spPr>
          <p:txBody>
            <a:bodyPr wrap="none" lIns="152366" tIns="76183" rIns="152366" bIns="76183" anchor="ctr"/>
            <a:lstStyle/>
            <a:p>
              <a:endParaRPr lang="en-US" dirty="0"/>
            </a:p>
          </p:txBody>
        </p:sp>
        <p:sp>
          <p:nvSpPr>
            <p:cNvPr id="78" name="Freeform 77"/>
            <p:cNvSpPr>
              <a:spLocks noChangeArrowheads="1"/>
            </p:cNvSpPr>
            <p:nvPr/>
          </p:nvSpPr>
          <p:spPr bwMode="auto">
            <a:xfrm>
              <a:off x="2900713" y="4766967"/>
              <a:ext cx="179762" cy="129630"/>
            </a:xfrm>
            <a:custGeom>
              <a:avLst/>
              <a:gdLst>
                <a:gd name="T0" fmla="*/ 95 w 191"/>
                <a:gd name="T1" fmla="*/ 136 h 137"/>
                <a:gd name="T2" fmla="*/ 95 w 191"/>
                <a:gd name="T3" fmla="*/ 136 h 137"/>
                <a:gd name="T4" fmla="*/ 190 w 191"/>
                <a:gd name="T5" fmla="*/ 136 h 137"/>
                <a:gd name="T6" fmla="*/ 0 w 191"/>
                <a:gd name="T7" fmla="*/ 0 h 137"/>
                <a:gd name="T8" fmla="*/ 95 w 191"/>
                <a:gd name="T9" fmla="*/ 136 h 137"/>
              </a:gdLst>
              <a:ahLst/>
              <a:cxnLst>
                <a:cxn ang="0">
                  <a:pos x="T0" y="T1"/>
                </a:cxn>
                <a:cxn ang="0">
                  <a:pos x="T2" y="T3"/>
                </a:cxn>
                <a:cxn ang="0">
                  <a:pos x="T4" y="T5"/>
                </a:cxn>
                <a:cxn ang="0">
                  <a:pos x="T6" y="T7"/>
                </a:cxn>
                <a:cxn ang="0">
                  <a:pos x="T8" y="T9"/>
                </a:cxn>
              </a:cxnLst>
              <a:rect l="0" t="0" r="r" b="b"/>
              <a:pathLst>
                <a:path w="191" h="137">
                  <a:moveTo>
                    <a:pt x="95" y="136"/>
                  </a:moveTo>
                  <a:lnTo>
                    <a:pt x="95" y="136"/>
                  </a:lnTo>
                  <a:cubicBezTo>
                    <a:pt x="190" y="136"/>
                    <a:pt x="190" y="136"/>
                    <a:pt x="190" y="136"/>
                  </a:cubicBezTo>
                  <a:cubicBezTo>
                    <a:pt x="150" y="82"/>
                    <a:pt x="81" y="28"/>
                    <a:pt x="0" y="0"/>
                  </a:cubicBezTo>
                  <a:cubicBezTo>
                    <a:pt x="41" y="28"/>
                    <a:pt x="67" y="82"/>
                    <a:pt x="95" y="136"/>
                  </a:cubicBezTo>
                </a:path>
              </a:pathLst>
            </a:custGeom>
            <a:grpFill/>
            <a:ln>
              <a:noFill/>
            </a:ln>
            <a:effectLst/>
          </p:spPr>
          <p:txBody>
            <a:bodyPr wrap="none" lIns="152366" tIns="76183" rIns="152366" bIns="76183" anchor="ctr"/>
            <a:lstStyle/>
            <a:p>
              <a:endParaRPr lang="en-US" dirty="0"/>
            </a:p>
          </p:txBody>
        </p:sp>
        <p:sp>
          <p:nvSpPr>
            <p:cNvPr id="79" name="Freeform 78"/>
            <p:cNvSpPr>
              <a:spLocks noChangeArrowheads="1"/>
            </p:cNvSpPr>
            <p:nvPr/>
          </p:nvSpPr>
          <p:spPr bwMode="auto">
            <a:xfrm>
              <a:off x="2900713" y="5256222"/>
              <a:ext cx="179762" cy="129633"/>
            </a:xfrm>
            <a:custGeom>
              <a:avLst/>
              <a:gdLst>
                <a:gd name="T0" fmla="*/ 95 w 191"/>
                <a:gd name="T1" fmla="*/ 0 h 136"/>
                <a:gd name="T2" fmla="*/ 95 w 191"/>
                <a:gd name="T3" fmla="*/ 0 h 136"/>
                <a:gd name="T4" fmla="*/ 0 w 191"/>
                <a:gd name="T5" fmla="*/ 135 h 136"/>
                <a:gd name="T6" fmla="*/ 190 w 191"/>
                <a:gd name="T7" fmla="*/ 0 h 136"/>
                <a:gd name="T8" fmla="*/ 95 w 191"/>
                <a:gd name="T9" fmla="*/ 0 h 136"/>
              </a:gdLst>
              <a:ahLst/>
              <a:cxnLst>
                <a:cxn ang="0">
                  <a:pos x="T0" y="T1"/>
                </a:cxn>
                <a:cxn ang="0">
                  <a:pos x="T2" y="T3"/>
                </a:cxn>
                <a:cxn ang="0">
                  <a:pos x="T4" y="T5"/>
                </a:cxn>
                <a:cxn ang="0">
                  <a:pos x="T6" y="T7"/>
                </a:cxn>
                <a:cxn ang="0">
                  <a:pos x="T8" y="T9"/>
                </a:cxn>
              </a:cxnLst>
              <a:rect l="0" t="0" r="r" b="b"/>
              <a:pathLst>
                <a:path w="191" h="136">
                  <a:moveTo>
                    <a:pt x="95" y="0"/>
                  </a:moveTo>
                  <a:lnTo>
                    <a:pt x="95" y="0"/>
                  </a:lnTo>
                  <a:cubicBezTo>
                    <a:pt x="67" y="67"/>
                    <a:pt x="41" y="109"/>
                    <a:pt x="0" y="135"/>
                  </a:cubicBezTo>
                  <a:cubicBezTo>
                    <a:pt x="81" y="121"/>
                    <a:pt x="150" y="67"/>
                    <a:pt x="190" y="0"/>
                  </a:cubicBezTo>
                  <a:lnTo>
                    <a:pt x="95" y="0"/>
                  </a:lnTo>
                </a:path>
              </a:pathLst>
            </a:custGeom>
            <a:grpFill/>
            <a:ln>
              <a:noFill/>
            </a:ln>
            <a:effectLst/>
          </p:spPr>
          <p:txBody>
            <a:bodyPr wrap="none" lIns="152366" tIns="76183" rIns="152366" bIns="76183" anchor="ctr"/>
            <a:lstStyle/>
            <a:p>
              <a:endParaRPr lang="en-US" dirty="0"/>
            </a:p>
          </p:txBody>
        </p:sp>
        <p:sp>
          <p:nvSpPr>
            <p:cNvPr id="80" name="Freeform 79"/>
            <p:cNvSpPr>
              <a:spLocks noChangeArrowheads="1"/>
            </p:cNvSpPr>
            <p:nvPr/>
          </p:nvSpPr>
          <p:spPr bwMode="auto">
            <a:xfrm>
              <a:off x="3001048" y="4921688"/>
              <a:ext cx="142140" cy="142175"/>
            </a:xfrm>
            <a:custGeom>
              <a:avLst/>
              <a:gdLst>
                <a:gd name="T0" fmla="*/ 95 w 150"/>
                <a:gd name="T1" fmla="*/ 14 h 151"/>
                <a:gd name="T2" fmla="*/ 95 w 150"/>
                <a:gd name="T3" fmla="*/ 14 h 151"/>
                <a:gd name="T4" fmla="*/ 0 w 150"/>
                <a:gd name="T5" fmla="*/ 14 h 151"/>
                <a:gd name="T6" fmla="*/ 14 w 150"/>
                <a:gd name="T7" fmla="*/ 150 h 151"/>
                <a:gd name="T8" fmla="*/ 149 w 150"/>
                <a:gd name="T9" fmla="*/ 150 h 151"/>
                <a:gd name="T10" fmla="*/ 109 w 150"/>
                <a:gd name="T11" fmla="*/ 0 h 151"/>
                <a:gd name="T12" fmla="*/ 95 w 150"/>
                <a:gd name="T13" fmla="*/ 14 h 151"/>
              </a:gdLst>
              <a:ahLst/>
              <a:cxnLst>
                <a:cxn ang="0">
                  <a:pos x="T0" y="T1"/>
                </a:cxn>
                <a:cxn ang="0">
                  <a:pos x="T2" y="T3"/>
                </a:cxn>
                <a:cxn ang="0">
                  <a:pos x="T4" y="T5"/>
                </a:cxn>
                <a:cxn ang="0">
                  <a:pos x="T6" y="T7"/>
                </a:cxn>
                <a:cxn ang="0">
                  <a:pos x="T8" y="T9"/>
                </a:cxn>
                <a:cxn ang="0">
                  <a:pos x="T10" y="T11"/>
                </a:cxn>
                <a:cxn ang="0">
                  <a:pos x="T12" y="T13"/>
                </a:cxn>
              </a:cxnLst>
              <a:rect l="0" t="0" r="r" b="b"/>
              <a:pathLst>
                <a:path w="150" h="151">
                  <a:moveTo>
                    <a:pt x="95" y="14"/>
                  </a:moveTo>
                  <a:lnTo>
                    <a:pt x="95" y="14"/>
                  </a:lnTo>
                  <a:cubicBezTo>
                    <a:pt x="0" y="14"/>
                    <a:pt x="0" y="14"/>
                    <a:pt x="0" y="14"/>
                  </a:cubicBezTo>
                  <a:cubicBezTo>
                    <a:pt x="0" y="54"/>
                    <a:pt x="14" y="96"/>
                    <a:pt x="14" y="150"/>
                  </a:cubicBezTo>
                  <a:cubicBezTo>
                    <a:pt x="149" y="150"/>
                    <a:pt x="149" y="150"/>
                    <a:pt x="149" y="150"/>
                  </a:cubicBezTo>
                  <a:cubicBezTo>
                    <a:pt x="149" y="96"/>
                    <a:pt x="122" y="54"/>
                    <a:pt x="109" y="0"/>
                  </a:cubicBezTo>
                  <a:lnTo>
                    <a:pt x="95" y="14"/>
                  </a:lnTo>
                </a:path>
              </a:pathLst>
            </a:custGeom>
            <a:grpFill/>
            <a:ln>
              <a:noFill/>
            </a:ln>
            <a:effectLst/>
          </p:spPr>
          <p:txBody>
            <a:bodyPr wrap="none" lIns="152366" tIns="76183" rIns="152366" bIns="76183" anchor="ctr"/>
            <a:lstStyle/>
            <a:p>
              <a:endParaRPr lang="en-US" dirty="0"/>
            </a:p>
          </p:txBody>
        </p:sp>
        <p:sp>
          <p:nvSpPr>
            <p:cNvPr id="81" name="Freeform 80"/>
            <p:cNvSpPr>
              <a:spLocks noChangeArrowheads="1"/>
            </p:cNvSpPr>
            <p:nvPr/>
          </p:nvSpPr>
          <p:spPr bwMode="auto">
            <a:xfrm>
              <a:off x="2850546" y="5256222"/>
              <a:ext cx="117056" cy="129633"/>
            </a:xfrm>
            <a:custGeom>
              <a:avLst/>
              <a:gdLst>
                <a:gd name="T0" fmla="*/ 121 w 122"/>
                <a:gd name="T1" fmla="*/ 0 h 136"/>
                <a:gd name="T2" fmla="*/ 121 w 122"/>
                <a:gd name="T3" fmla="*/ 0 h 136"/>
                <a:gd name="T4" fmla="*/ 0 w 122"/>
                <a:gd name="T5" fmla="*/ 0 h 136"/>
                <a:gd name="T6" fmla="*/ 0 w 122"/>
                <a:gd name="T7" fmla="*/ 135 h 136"/>
                <a:gd name="T8" fmla="*/ 121 w 122"/>
                <a:gd name="T9" fmla="*/ 0 h 136"/>
              </a:gdLst>
              <a:ahLst/>
              <a:cxnLst>
                <a:cxn ang="0">
                  <a:pos x="T0" y="T1"/>
                </a:cxn>
                <a:cxn ang="0">
                  <a:pos x="T2" y="T3"/>
                </a:cxn>
                <a:cxn ang="0">
                  <a:pos x="T4" y="T5"/>
                </a:cxn>
                <a:cxn ang="0">
                  <a:pos x="T6" y="T7"/>
                </a:cxn>
                <a:cxn ang="0">
                  <a:pos x="T8" y="T9"/>
                </a:cxn>
              </a:cxnLst>
              <a:rect l="0" t="0" r="r" b="b"/>
              <a:pathLst>
                <a:path w="122" h="136">
                  <a:moveTo>
                    <a:pt x="121" y="0"/>
                  </a:moveTo>
                  <a:lnTo>
                    <a:pt x="121" y="0"/>
                  </a:lnTo>
                  <a:cubicBezTo>
                    <a:pt x="0" y="0"/>
                    <a:pt x="0" y="0"/>
                    <a:pt x="0" y="0"/>
                  </a:cubicBezTo>
                  <a:cubicBezTo>
                    <a:pt x="0" y="135"/>
                    <a:pt x="0" y="135"/>
                    <a:pt x="0" y="135"/>
                  </a:cubicBezTo>
                  <a:cubicBezTo>
                    <a:pt x="41" y="135"/>
                    <a:pt x="95" y="81"/>
                    <a:pt x="121" y="0"/>
                  </a:cubicBezTo>
                </a:path>
              </a:pathLst>
            </a:custGeom>
            <a:grpFill/>
            <a:ln>
              <a:noFill/>
            </a:ln>
            <a:effectLst/>
          </p:spPr>
          <p:txBody>
            <a:bodyPr wrap="none" lIns="152366" tIns="76183" rIns="152366" bIns="76183" anchor="ctr"/>
            <a:lstStyle/>
            <a:p>
              <a:endParaRPr lang="en-US" dirty="0"/>
            </a:p>
          </p:txBody>
        </p:sp>
        <p:sp>
          <p:nvSpPr>
            <p:cNvPr id="82" name="Freeform 81"/>
            <p:cNvSpPr>
              <a:spLocks noChangeArrowheads="1"/>
            </p:cNvSpPr>
            <p:nvPr/>
          </p:nvSpPr>
          <p:spPr bwMode="auto">
            <a:xfrm>
              <a:off x="2850547" y="5088955"/>
              <a:ext cx="142140" cy="142175"/>
            </a:xfrm>
            <a:custGeom>
              <a:avLst/>
              <a:gdLst>
                <a:gd name="T0" fmla="*/ 0 w 150"/>
                <a:gd name="T1" fmla="*/ 0 h 150"/>
                <a:gd name="T2" fmla="*/ 0 w 150"/>
                <a:gd name="T3" fmla="*/ 0 h 150"/>
                <a:gd name="T4" fmla="*/ 0 w 150"/>
                <a:gd name="T5" fmla="*/ 149 h 150"/>
                <a:gd name="T6" fmla="*/ 121 w 150"/>
                <a:gd name="T7" fmla="*/ 149 h 150"/>
                <a:gd name="T8" fmla="*/ 149 w 150"/>
                <a:gd name="T9" fmla="*/ 0 h 150"/>
                <a:gd name="T10" fmla="*/ 0 w 150"/>
                <a:gd name="T11" fmla="*/ 0 h 150"/>
              </a:gdLst>
              <a:ahLst/>
              <a:cxnLst>
                <a:cxn ang="0">
                  <a:pos x="T0" y="T1"/>
                </a:cxn>
                <a:cxn ang="0">
                  <a:pos x="T2" y="T3"/>
                </a:cxn>
                <a:cxn ang="0">
                  <a:pos x="T4" y="T5"/>
                </a:cxn>
                <a:cxn ang="0">
                  <a:pos x="T6" y="T7"/>
                </a:cxn>
                <a:cxn ang="0">
                  <a:pos x="T8" y="T9"/>
                </a:cxn>
                <a:cxn ang="0">
                  <a:pos x="T10" y="T11"/>
                </a:cxn>
              </a:cxnLst>
              <a:rect l="0" t="0" r="r" b="b"/>
              <a:pathLst>
                <a:path w="150" h="150">
                  <a:moveTo>
                    <a:pt x="0" y="0"/>
                  </a:moveTo>
                  <a:lnTo>
                    <a:pt x="0" y="0"/>
                  </a:lnTo>
                  <a:cubicBezTo>
                    <a:pt x="0" y="149"/>
                    <a:pt x="0" y="149"/>
                    <a:pt x="0" y="149"/>
                  </a:cubicBezTo>
                  <a:cubicBezTo>
                    <a:pt x="121" y="149"/>
                    <a:pt x="121" y="149"/>
                    <a:pt x="121" y="149"/>
                  </a:cubicBezTo>
                  <a:cubicBezTo>
                    <a:pt x="135" y="109"/>
                    <a:pt x="149" y="54"/>
                    <a:pt x="149" y="0"/>
                  </a:cubicBezTo>
                  <a:lnTo>
                    <a:pt x="0" y="0"/>
                  </a:lnTo>
                </a:path>
              </a:pathLst>
            </a:custGeom>
            <a:grpFill/>
            <a:ln>
              <a:noFill/>
            </a:ln>
            <a:effectLst/>
          </p:spPr>
          <p:txBody>
            <a:bodyPr wrap="none" lIns="152366" tIns="76183" rIns="152366" bIns="76183" anchor="ctr"/>
            <a:lstStyle/>
            <a:p>
              <a:endParaRPr lang="en-US" dirty="0"/>
            </a:p>
          </p:txBody>
        </p:sp>
        <p:sp>
          <p:nvSpPr>
            <p:cNvPr id="83" name="Freeform 82"/>
            <p:cNvSpPr>
              <a:spLocks noChangeArrowheads="1"/>
            </p:cNvSpPr>
            <p:nvPr/>
          </p:nvSpPr>
          <p:spPr bwMode="auto">
            <a:xfrm>
              <a:off x="2704225" y="5256222"/>
              <a:ext cx="117056" cy="129633"/>
            </a:xfrm>
            <a:custGeom>
              <a:avLst/>
              <a:gdLst>
                <a:gd name="T0" fmla="*/ 122 w 123"/>
                <a:gd name="T1" fmla="*/ 135 h 136"/>
                <a:gd name="T2" fmla="*/ 122 w 123"/>
                <a:gd name="T3" fmla="*/ 135 h 136"/>
                <a:gd name="T4" fmla="*/ 122 w 123"/>
                <a:gd name="T5" fmla="*/ 0 h 136"/>
                <a:gd name="T6" fmla="*/ 0 w 123"/>
                <a:gd name="T7" fmla="*/ 0 h 136"/>
                <a:gd name="T8" fmla="*/ 122 w 123"/>
                <a:gd name="T9" fmla="*/ 135 h 136"/>
              </a:gdLst>
              <a:ahLst/>
              <a:cxnLst>
                <a:cxn ang="0">
                  <a:pos x="T0" y="T1"/>
                </a:cxn>
                <a:cxn ang="0">
                  <a:pos x="T2" y="T3"/>
                </a:cxn>
                <a:cxn ang="0">
                  <a:pos x="T4" y="T5"/>
                </a:cxn>
                <a:cxn ang="0">
                  <a:pos x="T6" y="T7"/>
                </a:cxn>
                <a:cxn ang="0">
                  <a:pos x="T8" y="T9"/>
                </a:cxn>
              </a:cxnLst>
              <a:rect l="0" t="0" r="r" b="b"/>
              <a:pathLst>
                <a:path w="123" h="136">
                  <a:moveTo>
                    <a:pt x="122" y="135"/>
                  </a:moveTo>
                  <a:lnTo>
                    <a:pt x="122" y="135"/>
                  </a:lnTo>
                  <a:cubicBezTo>
                    <a:pt x="122" y="0"/>
                    <a:pt x="122" y="0"/>
                    <a:pt x="122" y="0"/>
                  </a:cubicBezTo>
                  <a:cubicBezTo>
                    <a:pt x="0" y="0"/>
                    <a:pt x="0" y="0"/>
                    <a:pt x="0" y="0"/>
                  </a:cubicBezTo>
                  <a:cubicBezTo>
                    <a:pt x="26" y="81"/>
                    <a:pt x="68" y="135"/>
                    <a:pt x="122" y="135"/>
                  </a:cubicBezTo>
                </a:path>
              </a:pathLst>
            </a:custGeom>
            <a:grpFill/>
            <a:ln>
              <a:noFill/>
            </a:ln>
            <a:effectLst/>
          </p:spPr>
          <p:txBody>
            <a:bodyPr wrap="none" lIns="152366" tIns="76183" rIns="152366" bIns="76183" anchor="ctr"/>
            <a:lstStyle/>
            <a:p>
              <a:endParaRPr lang="en-US" dirty="0"/>
            </a:p>
          </p:txBody>
        </p:sp>
      </p:grpSp>
      <p:sp>
        <p:nvSpPr>
          <p:cNvPr id="84" name="Freeform 182"/>
          <p:cNvSpPr>
            <a:spLocks noChangeArrowheads="1"/>
          </p:cNvSpPr>
          <p:nvPr/>
        </p:nvSpPr>
        <p:spPr bwMode="auto">
          <a:xfrm>
            <a:off x="7790881" y="4620774"/>
            <a:ext cx="823518" cy="823734"/>
          </a:xfrm>
          <a:custGeom>
            <a:avLst/>
            <a:gdLst>
              <a:gd name="T0" fmla="*/ 653 w 654"/>
              <a:gd name="T1" fmla="*/ 0 h 654"/>
              <a:gd name="T2" fmla="*/ 0 w 654"/>
              <a:gd name="T3" fmla="*/ 14 h 654"/>
              <a:gd name="T4" fmla="*/ 0 w 654"/>
              <a:gd name="T5" fmla="*/ 653 h 654"/>
              <a:gd name="T6" fmla="*/ 272 w 654"/>
              <a:gd name="T7" fmla="*/ 653 h 654"/>
              <a:gd name="T8" fmla="*/ 380 w 654"/>
              <a:gd name="T9" fmla="*/ 450 h 654"/>
              <a:gd name="T10" fmla="*/ 380 w 654"/>
              <a:gd name="T11" fmla="*/ 653 h 654"/>
              <a:gd name="T12" fmla="*/ 653 w 654"/>
              <a:gd name="T13" fmla="*/ 653 h 654"/>
              <a:gd name="T14" fmla="*/ 653 w 654"/>
              <a:gd name="T15" fmla="*/ 0 h 654"/>
              <a:gd name="T16" fmla="*/ 177 w 654"/>
              <a:gd name="T17" fmla="*/ 450 h 654"/>
              <a:gd name="T18" fmla="*/ 81 w 654"/>
              <a:gd name="T19" fmla="*/ 558 h 654"/>
              <a:gd name="T20" fmla="*/ 177 w 654"/>
              <a:gd name="T21" fmla="*/ 450 h 654"/>
              <a:gd name="T22" fmla="*/ 81 w 654"/>
              <a:gd name="T23" fmla="*/ 368 h 654"/>
              <a:gd name="T24" fmla="*/ 177 w 654"/>
              <a:gd name="T25" fmla="*/ 259 h 654"/>
              <a:gd name="T26" fmla="*/ 81 w 654"/>
              <a:gd name="T27" fmla="*/ 368 h 654"/>
              <a:gd name="T28" fmla="*/ 81 w 654"/>
              <a:gd name="T29" fmla="*/ 177 h 654"/>
              <a:gd name="T30" fmla="*/ 177 w 654"/>
              <a:gd name="T31" fmla="*/ 68 h 654"/>
              <a:gd name="T32" fmla="*/ 81 w 654"/>
              <a:gd name="T33" fmla="*/ 177 h 654"/>
              <a:gd name="T34" fmla="*/ 380 w 654"/>
              <a:gd name="T35" fmla="*/ 259 h 654"/>
              <a:gd name="T36" fmla="*/ 272 w 654"/>
              <a:gd name="T37" fmla="*/ 368 h 654"/>
              <a:gd name="T38" fmla="*/ 380 w 654"/>
              <a:gd name="T39" fmla="*/ 259 h 654"/>
              <a:gd name="T40" fmla="*/ 272 w 654"/>
              <a:gd name="T41" fmla="*/ 177 h 654"/>
              <a:gd name="T42" fmla="*/ 380 w 654"/>
              <a:gd name="T43" fmla="*/ 68 h 654"/>
              <a:gd name="T44" fmla="*/ 272 w 654"/>
              <a:gd name="T45" fmla="*/ 177 h 654"/>
              <a:gd name="T46" fmla="*/ 571 w 654"/>
              <a:gd name="T47" fmla="*/ 450 h 654"/>
              <a:gd name="T48" fmla="*/ 476 w 654"/>
              <a:gd name="T49" fmla="*/ 558 h 654"/>
              <a:gd name="T50" fmla="*/ 571 w 654"/>
              <a:gd name="T51" fmla="*/ 450 h 654"/>
              <a:gd name="T52" fmla="*/ 476 w 654"/>
              <a:gd name="T53" fmla="*/ 368 h 654"/>
              <a:gd name="T54" fmla="*/ 571 w 654"/>
              <a:gd name="T55" fmla="*/ 259 h 654"/>
              <a:gd name="T56" fmla="*/ 476 w 654"/>
              <a:gd name="T57" fmla="*/ 368 h 654"/>
              <a:gd name="T58" fmla="*/ 476 w 654"/>
              <a:gd name="T59" fmla="*/ 177 h 654"/>
              <a:gd name="T60" fmla="*/ 571 w 654"/>
              <a:gd name="T61" fmla="*/ 68 h 654"/>
              <a:gd name="T62" fmla="*/ 476 w 654"/>
              <a:gd name="T63" fmla="*/ 177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54" h="654">
                <a:moveTo>
                  <a:pt x="653" y="0"/>
                </a:moveTo>
                <a:lnTo>
                  <a:pt x="653" y="0"/>
                </a:lnTo>
                <a:cubicBezTo>
                  <a:pt x="0" y="0"/>
                  <a:pt x="0" y="0"/>
                  <a:pt x="0" y="0"/>
                </a:cubicBezTo>
                <a:cubicBezTo>
                  <a:pt x="0" y="0"/>
                  <a:pt x="0" y="0"/>
                  <a:pt x="0" y="14"/>
                </a:cubicBezTo>
                <a:cubicBezTo>
                  <a:pt x="0" y="653"/>
                  <a:pt x="0" y="653"/>
                  <a:pt x="0" y="653"/>
                </a:cubicBezTo>
                <a:lnTo>
                  <a:pt x="0" y="653"/>
                </a:lnTo>
                <a:cubicBezTo>
                  <a:pt x="272" y="653"/>
                  <a:pt x="272" y="653"/>
                  <a:pt x="272" y="653"/>
                </a:cubicBezTo>
                <a:lnTo>
                  <a:pt x="272" y="653"/>
                </a:lnTo>
                <a:cubicBezTo>
                  <a:pt x="272" y="450"/>
                  <a:pt x="272" y="450"/>
                  <a:pt x="272" y="450"/>
                </a:cubicBezTo>
                <a:cubicBezTo>
                  <a:pt x="380" y="450"/>
                  <a:pt x="380" y="450"/>
                  <a:pt x="380" y="450"/>
                </a:cubicBezTo>
                <a:cubicBezTo>
                  <a:pt x="380" y="653"/>
                  <a:pt x="380" y="653"/>
                  <a:pt x="380" y="653"/>
                </a:cubicBezTo>
                <a:lnTo>
                  <a:pt x="380" y="653"/>
                </a:lnTo>
                <a:cubicBezTo>
                  <a:pt x="653" y="653"/>
                  <a:pt x="653" y="653"/>
                  <a:pt x="653" y="653"/>
                </a:cubicBezTo>
                <a:lnTo>
                  <a:pt x="653" y="653"/>
                </a:lnTo>
                <a:cubicBezTo>
                  <a:pt x="653" y="14"/>
                  <a:pt x="653" y="14"/>
                  <a:pt x="653" y="14"/>
                </a:cubicBezTo>
                <a:cubicBezTo>
                  <a:pt x="653" y="0"/>
                  <a:pt x="653" y="0"/>
                  <a:pt x="653" y="0"/>
                </a:cubicBezTo>
                <a:close/>
                <a:moveTo>
                  <a:pt x="177" y="450"/>
                </a:moveTo>
                <a:lnTo>
                  <a:pt x="177" y="450"/>
                </a:lnTo>
                <a:cubicBezTo>
                  <a:pt x="177" y="558"/>
                  <a:pt x="177" y="558"/>
                  <a:pt x="177" y="558"/>
                </a:cubicBezTo>
                <a:cubicBezTo>
                  <a:pt x="81" y="558"/>
                  <a:pt x="81" y="558"/>
                  <a:pt x="81" y="558"/>
                </a:cubicBezTo>
                <a:cubicBezTo>
                  <a:pt x="81" y="450"/>
                  <a:pt x="81" y="450"/>
                  <a:pt x="81" y="450"/>
                </a:cubicBezTo>
                <a:lnTo>
                  <a:pt x="177" y="450"/>
                </a:lnTo>
                <a:close/>
                <a:moveTo>
                  <a:pt x="81" y="368"/>
                </a:moveTo>
                <a:lnTo>
                  <a:pt x="81" y="368"/>
                </a:lnTo>
                <a:cubicBezTo>
                  <a:pt x="81" y="259"/>
                  <a:pt x="81" y="259"/>
                  <a:pt x="81" y="259"/>
                </a:cubicBezTo>
                <a:cubicBezTo>
                  <a:pt x="177" y="259"/>
                  <a:pt x="177" y="259"/>
                  <a:pt x="177" y="259"/>
                </a:cubicBezTo>
                <a:cubicBezTo>
                  <a:pt x="177" y="368"/>
                  <a:pt x="177" y="368"/>
                  <a:pt x="177" y="368"/>
                </a:cubicBezTo>
                <a:lnTo>
                  <a:pt x="81" y="368"/>
                </a:lnTo>
                <a:close/>
                <a:moveTo>
                  <a:pt x="81" y="177"/>
                </a:moveTo>
                <a:lnTo>
                  <a:pt x="81" y="177"/>
                </a:lnTo>
                <a:cubicBezTo>
                  <a:pt x="81" y="68"/>
                  <a:pt x="81" y="68"/>
                  <a:pt x="81" y="68"/>
                </a:cubicBezTo>
                <a:cubicBezTo>
                  <a:pt x="177" y="68"/>
                  <a:pt x="177" y="68"/>
                  <a:pt x="177" y="68"/>
                </a:cubicBezTo>
                <a:cubicBezTo>
                  <a:pt x="177" y="177"/>
                  <a:pt x="177" y="177"/>
                  <a:pt x="177" y="177"/>
                </a:cubicBezTo>
                <a:lnTo>
                  <a:pt x="81" y="177"/>
                </a:lnTo>
                <a:close/>
                <a:moveTo>
                  <a:pt x="380" y="259"/>
                </a:moveTo>
                <a:lnTo>
                  <a:pt x="380" y="259"/>
                </a:lnTo>
                <a:cubicBezTo>
                  <a:pt x="380" y="368"/>
                  <a:pt x="380" y="368"/>
                  <a:pt x="380" y="368"/>
                </a:cubicBezTo>
                <a:cubicBezTo>
                  <a:pt x="272" y="368"/>
                  <a:pt x="272" y="368"/>
                  <a:pt x="272" y="368"/>
                </a:cubicBezTo>
                <a:cubicBezTo>
                  <a:pt x="272" y="259"/>
                  <a:pt x="272" y="259"/>
                  <a:pt x="272" y="259"/>
                </a:cubicBezTo>
                <a:lnTo>
                  <a:pt x="380" y="259"/>
                </a:lnTo>
                <a:close/>
                <a:moveTo>
                  <a:pt x="272" y="177"/>
                </a:moveTo>
                <a:lnTo>
                  <a:pt x="272" y="177"/>
                </a:lnTo>
                <a:cubicBezTo>
                  <a:pt x="272" y="68"/>
                  <a:pt x="272" y="68"/>
                  <a:pt x="272" y="68"/>
                </a:cubicBezTo>
                <a:cubicBezTo>
                  <a:pt x="380" y="68"/>
                  <a:pt x="380" y="68"/>
                  <a:pt x="380" y="68"/>
                </a:cubicBezTo>
                <a:cubicBezTo>
                  <a:pt x="380" y="177"/>
                  <a:pt x="380" y="177"/>
                  <a:pt x="380" y="177"/>
                </a:cubicBezTo>
                <a:lnTo>
                  <a:pt x="272" y="177"/>
                </a:lnTo>
                <a:close/>
                <a:moveTo>
                  <a:pt x="571" y="450"/>
                </a:moveTo>
                <a:lnTo>
                  <a:pt x="571" y="450"/>
                </a:lnTo>
                <a:cubicBezTo>
                  <a:pt x="571" y="558"/>
                  <a:pt x="571" y="558"/>
                  <a:pt x="571" y="558"/>
                </a:cubicBezTo>
                <a:cubicBezTo>
                  <a:pt x="476" y="558"/>
                  <a:pt x="476" y="558"/>
                  <a:pt x="476" y="558"/>
                </a:cubicBezTo>
                <a:cubicBezTo>
                  <a:pt x="476" y="450"/>
                  <a:pt x="476" y="450"/>
                  <a:pt x="476" y="450"/>
                </a:cubicBezTo>
                <a:lnTo>
                  <a:pt x="571" y="450"/>
                </a:lnTo>
                <a:close/>
                <a:moveTo>
                  <a:pt x="476" y="368"/>
                </a:moveTo>
                <a:lnTo>
                  <a:pt x="476" y="368"/>
                </a:lnTo>
                <a:cubicBezTo>
                  <a:pt x="476" y="259"/>
                  <a:pt x="476" y="259"/>
                  <a:pt x="476" y="259"/>
                </a:cubicBezTo>
                <a:cubicBezTo>
                  <a:pt x="571" y="259"/>
                  <a:pt x="571" y="259"/>
                  <a:pt x="571" y="259"/>
                </a:cubicBezTo>
                <a:cubicBezTo>
                  <a:pt x="571" y="368"/>
                  <a:pt x="571" y="368"/>
                  <a:pt x="571" y="368"/>
                </a:cubicBezTo>
                <a:lnTo>
                  <a:pt x="476" y="368"/>
                </a:lnTo>
                <a:close/>
                <a:moveTo>
                  <a:pt x="476" y="177"/>
                </a:moveTo>
                <a:lnTo>
                  <a:pt x="476" y="177"/>
                </a:lnTo>
                <a:cubicBezTo>
                  <a:pt x="476" y="68"/>
                  <a:pt x="476" y="68"/>
                  <a:pt x="476" y="68"/>
                </a:cubicBezTo>
                <a:cubicBezTo>
                  <a:pt x="571" y="68"/>
                  <a:pt x="571" y="68"/>
                  <a:pt x="571" y="68"/>
                </a:cubicBezTo>
                <a:cubicBezTo>
                  <a:pt x="571" y="177"/>
                  <a:pt x="571" y="177"/>
                  <a:pt x="571" y="177"/>
                </a:cubicBezTo>
                <a:lnTo>
                  <a:pt x="476" y="177"/>
                </a:lnTo>
                <a:close/>
              </a:path>
            </a:pathLst>
          </a:custGeom>
          <a:solidFill>
            <a:schemeClr val="accent2"/>
          </a:solidFill>
          <a:ln>
            <a:noFill/>
          </a:ln>
          <a:effectLst/>
        </p:spPr>
        <p:txBody>
          <a:bodyPr wrap="none" lIns="152366" tIns="76183" rIns="152366" bIns="76183" anchor="ctr"/>
          <a:lstStyle/>
          <a:p>
            <a:endParaRPr lang="en-US" dirty="0"/>
          </a:p>
        </p:txBody>
      </p:sp>
      <p:grpSp>
        <p:nvGrpSpPr>
          <p:cNvPr id="85" name="Group 84"/>
          <p:cNvGrpSpPr/>
          <p:nvPr/>
        </p:nvGrpSpPr>
        <p:grpSpPr>
          <a:xfrm>
            <a:off x="11849500" y="4513253"/>
            <a:ext cx="790132" cy="829307"/>
            <a:chOff x="6550342" y="10834538"/>
            <a:chExt cx="593638" cy="623070"/>
          </a:xfrm>
          <a:solidFill>
            <a:schemeClr val="accent3"/>
          </a:solidFill>
        </p:grpSpPr>
        <p:sp>
          <p:nvSpPr>
            <p:cNvPr id="86" name="Freeform 220"/>
            <p:cNvSpPr>
              <a:spLocks noChangeArrowheads="1"/>
            </p:cNvSpPr>
            <p:nvPr/>
          </p:nvSpPr>
          <p:spPr bwMode="auto">
            <a:xfrm>
              <a:off x="6550342" y="10834540"/>
              <a:ext cx="209028" cy="401438"/>
            </a:xfrm>
            <a:custGeom>
              <a:avLst/>
              <a:gdLst>
                <a:gd name="T0" fmla="*/ 218 w 219"/>
                <a:gd name="T1" fmla="*/ 136 h 423"/>
                <a:gd name="T2" fmla="*/ 218 w 219"/>
                <a:gd name="T3" fmla="*/ 136 h 423"/>
                <a:gd name="T4" fmla="*/ 54 w 219"/>
                <a:gd name="T5" fmla="*/ 0 h 423"/>
                <a:gd name="T6" fmla="*/ 0 w 219"/>
                <a:gd name="T7" fmla="*/ 0 h 423"/>
                <a:gd name="T8" fmla="*/ 0 w 219"/>
                <a:gd name="T9" fmla="*/ 422 h 423"/>
                <a:gd name="T10" fmla="*/ 41 w 219"/>
                <a:gd name="T11" fmla="*/ 381 h 423"/>
                <a:gd name="T12" fmla="*/ 54 w 219"/>
                <a:gd name="T13" fmla="*/ 381 h 423"/>
                <a:gd name="T14" fmla="*/ 218 w 219"/>
                <a:gd name="T15" fmla="*/ 163 h 423"/>
                <a:gd name="T16" fmla="*/ 218 w 219"/>
                <a:gd name="T17" fmla="*/ 136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423">
                  <a:moveTo>
                    <a:pt x="218" y="136"/>
                  </a:moveTo>
                  <a:lnTo>
                    <a:pt x="218" y="136"/>
                  </a:lnTo>
                  <a:cubicBezTo>
                    <a:pt x="54" y="0"/>
                    <a:pt x="54" y="0"/>
                    <a:pt x="54" y="0"/>
                  </a:cubicBezTo>
                  <a:cubicBezTo>
                    <a:pt x="0" y="0"/>
                    <a:pt x="0" y="0"/>
                    <a:pt x="0" y="0"/>
                  </a:cubicBezTo>
                  <a:cubicBezTo>
                    <a:pt x="0" y="422"/>
                    <a:pt x="0" y="422"/>
                    <a:pt x="0" y="422"/>
                  </a:cubicBezTo>
                  <a:cubicBezTo>
                    <a:pt x="41" y="381"/>
                    <a:pt x="41" y="381"/>
                    <a:pt x="41" y="381"/>
                  </a:cubicBezTo>
                  <a:cubicBezTo>
                    <a:pt x="41" y="381"/>
                    <a:pt x="41" y="381"/>
                    <a:pt x="54" y="381"/>
                  </a:cubicBezTo>
                  <a:cubicBezTo>
                    <a:pt x="218" y="163"/>
                    <a:pt x="218" y="163"/>
                    <a:pt x="218" y="163"/>
                  </a:cubicBezTo>
                  <a:lnTo>
                    <a:pt x="218" y="136"/>
                  </a:lnTo>
                </a:path>
              </a:pathLst>
            </a:custGeom>
            <a:grpFill/>
            <a:ln>
              <a:noFill/>
            </a:ln>
            <a:effectLst/>
          </p:spPr>
          <p:txBody>
            <a:bodyPr wrap="none" lIns="152366" tIns="76183" rIns="152366" bIns="76183" anchor="ctr"/>
            <a:lstStyle/>
            <a:p>
              <a:endParaRPr lang="en-US" dirty="0"/>
            </a:p>
          </p:txBody>
        </p:sp>
        <p:sp>
          <p:nvSpPr>
            <p:cNvPr id="87" name="Freeform 221"/>
            <p:cNvSpPr>
              <a:spLocks noChangeArrowheads="1"/>
            </p:cNvSpPr>
            <p:nvPr/>
          </p:nvSpPr>
          <p:spPr bwMode="auto">
            <a:xfrm>
              <a:off x="6654855" y="11311249"/>
              <a:ext cx="50167" cy="37636"/>
            </a:xfrm>
            <a:custGeom>
              <a:avLst/>
              <a:gdLst>
                <a:gd name="T0" fmla="*/ 26 w 55"/>
                <a:gd name="T1" fmla="*/ 0 h 41"/>
                <a:gd name="T2" fmla="*/ 26 w 55"/>
                <a:gd name="T3" fmla="*/ 0 h 41"/>
                <a:gd name="T4" fmla="*/ 12 w 55"/>
                <a:gd name="T5" fmla="*/ 0 h 41"/>
                <a:gd name="T6" fmla="*/ 12 w 55"/>
                <a:gd name="T7" fmla="*/ 27 h 41"/>
                <a:gd name="T8" fmla="*/ 40 w 55"/>
                <a:gd name="T9" fmla="*/ 27 h 41"/>
                <a:gd name="T10" fmla="*/ 40 w 55"/>
                <a:gd name="T11" fmla="*/ 0 h 41"/>
                <a:gd name="T12" fmla="*/ 26 w 55"/>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55" h="41">
                  <a:moveTo>
                    <a:pt x="26" y="0"/>
                  </a:moveTo>
                  <a:lnTo>
                    <a:pt x="26" y="0"/>
                  </a:lnTo>
                  <a:lnTo>
                    <a:pt x="12" y="0"/>
                  </a:lnTo>
                  <a:cubicBezTo>
                    <a:pt x="0" y="12"/>
                    <a:pt x="12" y="27"/>
                    <a:pt x="12" y="27"/>
                  </a:cubicBezTo>
                  <a:cubicBezTo>
                    <a:pt x="26" y="40"/>
                    <a:pt x="40" y="40"/>
                    <a:pt x="40" y="27"/>
                  </a:cubicBezTo>
                  <a:cubicBezTo>
                    <a:pt x="54" y="12"/>
                    <a:pt x="54" y="0"/>
                    <a:pt x="40" y="0"/>
                  </a:cubicBezTo>
                  <a:cubicBezTo>
                    <a:pt x="40" y="0"/>
                    <a:pt x="40" y="0"/>
                    <a:pt x="26" y="0"/>
                  </a:cubicBezTo>
                </a:path>
              </a:pathLst>
            </a:custGeom>
            <a:grpFill/>
            <a:ln>
              <a:noFill/>
            </a:ln>
            <a:effectLst/>
          </p:spPr>
          <p:txBody>
            <a:bodyPr wrap="none" lIns="152366" tIns="76183" rIns="152366" bIns="76183" anchor="ctr"/>
            <a:lstStyle/>
            <a:p>
              <a:endParaRPr lang="en-US" dirty="0"/>
            </a:p>
          </p:txBody>
        </p:sp>
        <p:sp>
          <p:nvSpPr>
            <p:cNvPr id="88" name="Freeform 222"/>
            <p:cNvSpPr>
              <a:spLocks noChangeArrowheads="1"/>
            </p:cNvSpPr>
            <p:nvPr/>
          </p:nvSpPr>
          <p:spPr bwMode="auto">
            <a:xfrm>
              <a:off x="6604690" y="11261068"/>
              <a:ext cx="54346" cy="54363"/>
            </a:xfrm>
            <a:custGeom>
              <a:avLst/>
              <a:gdLst>
                <a:gd name="T0" fmla="*/ 28 w 57"/>
                <a:gd name="T1" fmla="*/ 0 h 56"/>
                <a:gd name="T2" fmla="*/ 28 w 57"/>
                <a:gd name="T3" fmla="*/ 0 h 56"/>
                <a:gd name="T4" fmla="*/ 14 w 57"/>
                <a:gd name="T5" fmla="*/ 13 h 56"/>
                <a:gd name="T6" fmla="*/ 14 w 57"/>
                <a:gd name="T7" fmla="*/ 41 h 56"/>
                <a:gd name="T8" fmla="*/ 42 w 57"/>
                <a:gd name="T9" fmla="*/ 41 h 56"/>
                <a:gd name="T10" fmla="*/ 42 w 57"/>
                <a:gd name="T11" fmla="*/ 13 h 56"/>
                <a:gd name="T12" fmla="*/ 28 w 57"/>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57" h="56">
                  <a:moveTo>
                    <a:pt x="28" y="0"/>
                  </a:moveTo>
                  <a:lnTo>
                    <a:pt x="28" y="0"/>
                  </a:lnTo>
                  <a:lnTo>
                    <a:pt x="14" y="13"/>
                  </a:lnTo>
                  <a:cubicBezTo>
                    <a:pt x="0" y="27"/>
                    <a:pt x="14" y="41"/>
                    <a:pt x="14" y="41"/>
                  </a:cubicBezTo>
                  <a:cubicBezTo>
                    <a:pt x="28" y="55"/>
                    <a:pt x="42" y="55"/>
                    <a:pt x="42" y="41"/>
                  </a:cubicBezTo>
                  <a:cubicBezTo>
                    <a:pt x="56" y="27"/>
                    <a:pt x="56" y="13"/>
                    <a:pt x="42" y="13"/>
                  </a:cubicBezTo>
                  <a:cubicBezTo>
                    <a:pt x="42" y="0"/>
                    <a:pt x="42" y="0"/>
                    <a:pt x="28" y="0"/>
                  </a:cubicBezTo>
                </a:path>
              </a:pathLst>
            </a:custGeom>
            <a:grpFill/>
            <a:ln>
              <a:noFill/>
            </a:ln>
            <a:effectLst/>
          </p:spPr>
          <p:txBody>
            <a:bodyPr wrap="none" lIns="152366" tIns="76183" rIns="152366" bIns="76183" anchor="ctr"/>
            <a:lstStyle/>
            <a:p>
              <a:endParaRPr lang="en-US" dirty="0"/>
            </a:p>
          </p:txBody>
        </p:sp>
        <p:sp>
          <p:nvSpPr>
            <p:cNvPr id="89" name="Freeform 223"/>
            <p:cNvSpPr>
              <a:spLocks noChangeArrowheads="1"/>
            </p:cNvSpPr>
            <p:nvPr/>
          </p:nvSpPr>
          <p:spPr bwMode="auto">
            <a:xfrm>
              <a:off x="6964218" y="10834538"/>
              <a:ext cx="179762" cy="334532"/>
            </a:xfrm>
            <a:custGeom>
              <a:avLst/>
              <a:gdLst>
                <a:gd name="T0" fmla="*/ 108 w 191"/>
                <a:gd name="T1" fmla="*/ 0 h 354"/>
                <a:gd name="T2" fmla="*/ 0 w 191"/>
                <a:gd name="T3" fmla="*/ 122 h 354"/>
                <a:gd name="T4" fmla="*/ 190 w 191"/>
                <a:gd name="T5" fmla="*/ 353 h 354"/>
                <a:gd name="T6" fmla="*/ 190 w 191"/>
                <a:gd name="T7" fmla="*/ 0 h 354"/>
                <a:gd name="T8" fmla="*/ 108 w 191"/>
                <a:gd name="T9" fmla="*/ 0 h 354"/>
              </a:gdLst>
              <a:ahLst/>
              <a:cxnLst>
                <a:cxn ang="0">
                  <a:pos x="T0" y="T1"/>
                </a:cxn>
                <a:cxn ang="0">
                  <a:pos x="T2" y="T3"/>
                </a:cxn>
                <a:cxn ang="0">
                  <a:pos x="T4" y="T5"/>
                </a:cxn>
                <a:cxn ang="0">
                  <a:pos x="T6" y="T7"/>
                </a:cxn>
                <a:cxn ang="0">
                  <a:pos x="T8" y="T9"/>
                </a:cxn>
              </a:cxnLst>
              <a:rect l="0" t="0" r="r" b="b"/>
              <a:pathLst>
                <a:path w="191" h="354">
                  <a:moveTo>
                    <a:pt x="108" y="0"/>
                  </a:moveTo>
                  <a:lnTo>
                    <a:pt x="0" y="122"/>
                  </a:lnTo>
                  <a:lnTo>
                    <a:pt x="190" y="353"/>
                  </a:lnTo>
                  <a:lnTo>
                    <a:pt x="190" y="0"/>
                  </a:lnTo>
                  <a:lnTo>
                    <a:pt x="108" y="0"/>
                  </a:lnTo>
                </a:path>
              </a:pathLst>
            </a:custGeom>
            <a:grpFill/>
            <a:ln>
              <a:noFill/>
            </a:ln>
            <a:effectLst/>
          </p:spPr>
          <p:txBody>
            <a:bodyPr wrap="none" lIns="152366" tIns="76183" rIns="152366" bIns="76183" anchor="ctr"/>
            <a:lstStyle/>
            <a:p>
              <a:endParaRPr lang="en-US" dirty="0"/>
            </a:p>
          </p:txBody>
        </p:sp>
        <p:sp>
          <p:nvSpPr>
            <p:cNvPr id="90" name="Freeform 224"/>
            <p:cNvSpPr>
              <a:spLocks noChangeArrowheads="1"/>
            </p:cNvSpPr>
            <p:nvPr/>
          </p:nvSpPr>
          <p:spPr bwMode="auto">
            <a:xfrm>
              <a:off x="6705022" y="11348885"/>
              <a:ext cx="50167" cy="41816"/>
            </a:xfrm>
            <a:custGeom>
              <a:avLst/>
              <a:gdLst>
                <a:gd name="T0" fmla="*/ 26 w 55"/>
                <a:gd name="T1" fmla="*/ 0 h 42"/>
                <a:gd name="T2" fmla="*/ 26 w 55"/>
                <a:gd name="T3" fmla="*/ 0 h 42"/>
                <a:gd name="T4" fmla="*/ 14 w 55"/>
                <a:gd name="T5" fmla="*/ 0 h 42"/>
                <a:gd name="T6" fmla="*/ 14 w 55"/>
                <a:gd name="T7" fmla="*/ 41 h 42"/>
                <a:gd name="T8" fmla="*/ 40 w 55"/>
                <a:gd name="T9" fmla="*/ 28 h 42"/>
                <a:gd name="T10" fmla="*/ 40 w 55"/>
                <a:gd name="T11" fmla="*/ 0 h 42"/>
                <a:gd name="T12" fmla="*/ 26 w 55"/>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5" h="42">
                  <a:moveTo>
                    <a:pt x="26" y="0"/>
                  </a:moveTo>
                  <a:lnTo>
                    <a:pt x="26" y="0"/>
                  </a:lnTo>
                  <a:lnTo>
                    <a:pt x="14" y="0"/>
                  </a:lnTo>
                  <a:cubicBezTo>
                    <a:pt x="0" y="14"/>
                    <a:pt x="14" y="28"/>
                    <a:pt x="14" y="41"/>
                  </a:cubicBezTo>
                  <a:cubicBezTo>
                    <a:pt x="26" y="41"/>
                    <a:pt x="40" y="41"/>
                    <a:pt x="40" y="28"/>
                  </a:cubicBezTo>
                  <a:cubicBezTo>
                    <a:pt x="54" y="28"/>
                    <a:pt x="54" y="14"/>
                    <a:pt x="40" y="0"/>
                  </a:cubicBezTo>
                  <a:cubicBezTo>
                    <a:pt x="40" y="0"/>
                    <a:pt x="40" y="0"/>
                    <a:pt x="26" y="0"/>
                  </a:cubicBezTo>
                </a:path>
              </a:pathLst>
            </a:custGeom>
            <a:grpFill/>
            <a:ln>
              <a:noFill/>
            </a:ln>
            <a:effectLst/>
          </p:spPr>
          <p:txBody>
            <a:bodyPr wrap="none" lIns="152366" tIns="76183" rIns="152366" bIns="76183" anchor="ctr"/>
            <a:lstStyle/>
            <a:p>
              <a:endParaRPr lang="en-US" dirty="0"/>
            </a:p>
          </p:txBody>
        </p:sp>
        <p:sp>
          <p:nvSpPr>
            <p:cNvPr id="91" name="Freeform 225"/>
            <p:cNvSpPr>
              <a:spLocks noChangeArrowheads="1"/>
            </p:cNvSpPr>
            <p:nvPr/>
          </p:nvSpPr>
          <p:spPr bwMode="auto">
            <a:xfrm>
              <a:off x="6759368" y="10976718"/>
              <a:ext cx="351166" cy="246719"/>
            </a:xfrm>
            <a:custGeom>
              <a:avLst/>
              <a:gdLst>
                <a:gd name="T0" fmla="*/ 14 w 369"/>
                <a:gd name="T1" fmla="*/ 135 h 259"/>
                <a:gd name="T2" fmla="*/ 14 w 369"/>
                <a:gd name="T3" fmla="*/ 135 h 259"/>
                <a:gd name="T4" fmla="*/ 0 w 369"/>
                <a:gd name="T5" fmla="*/ 177 h 259"/>
                <a:gd name="T6" fmla="*/ 41 w 369"/>
                <a:gd name="T7" fmla="*/ 177 h 259"/>
                <a:gd name="T8" fmla="*/ 123 w 369"/>
                <a:gd name="T9" fmla="*/ 109 h 259"/>
                <a:gd name="T10" fmla="*/ 123 w 369"/>
                <a:gd name="T11" fmla="*/ 109 h 259"/>
                <a:gd name="T12" fmla="*/ 135 w 369"/>
                <a:gd name="T13" fmla="*/ 109 h 259"/>
                <a:gd name="T14" fmla="*/ 135 w 369"/>
                <a:gd name="T15" fmla="*/ 109 h 259"/>
                <a:gd name="T16" fmla="*/ 135 w 369"/>
                <a:gd name="T17" fmla="*/ 109 h 259"/>
                <a:gd name="T18" fmla="*/ 135 w 369"/>
                <a:gd name="T19" fmla="*/ 109 h 259"/>
                <a:gd name="T20" fmla="*/ 135 w 369"/>
                <a:gd name="T21" fmla="*/ 109 h 259"/>
                <a:gd name="T22" fmla="*/ 231 w 369"/>
                <a:gd name="T23" fmla="*/ 191 h 259"/>
                <a:gd name="T24" fmla="*/ 231 w 369"/>
                <a:gd name="T25" fmla="*/ 191 h 259"/>
                <a:gd name="T26" fmla="*/ 300 w 369"/>
                <a:gd name="T27" fmla="*/ 258 h 259"/>
                <a:gd name="T28" fmla="*/ 368 w 369"/>
                <a:gd name="T29" fmla="*/ 203 h 259"/>
                <a:gd name="T30" fmla="*/ 204 w 369"/>
                <a:gd name="T31" fmla="*/ 0 h 259"/>
                <a:gd name="T32" fmla="*/ 14 w 369"/>
                <a:gd name="T33" fmla="*/ 13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9" h="259">
                  <a:moveTo>
                    <a:pt x="14" y="135"/>
                  </a:moveTo>
                  <a:lnTo>
                    <a:pt x="14" y="135"/>
                  </a:lnTo>
                  <a:cubicBezTo>
                    <a:pt x="0" y="135"/>
                    <a:pt x="0" y="163"/>
                    <a:pt x="0" y="177"/>
                  </a:cubicBezTo>
                  <a:cubicBezTo>
                    <a:pt x="14" y="177"/>
                    <a:pt x="41" y="177"/>
                    <a:pt x="41" y="177"/>
                  </a:cubicBezTo>
                  <a:cubicBezTo>
                    <a:pt x="55" y="163"/>
                    <a:pt x="109" y="109"/>
                    <a:pt x="123" y="109"/>
                  </a:cubicBezTo>
                  <a:lnTo>
                    <a:pt x="123" y="109"/>
                  </a:lnTo>
                  <a:cubicBezTo>
                    <a:pt x="123" y="109"/>
                    <a:pt x="123" y="109"/>
                    <a:pt x="135" y="109"/>
                  </a:cubicBezTo>
                  <a:lnTo>
                    <a:pt x="135" y="109"/>
                  </a:lnTo>
                  <a:lnTo>
                    <a:pt x="135" y="109"/>
                  </a:lnTo>
                  <a:lnTo>
                    <a:pt x="135" y="109"/>
                  </a:lnTo>
                  <a:lnTo>
                    <a:pt x="135" y="109"/>
                  </a:lnTo>
                  <a:cubicBezTo>
                    <a:pt x="231" y="191"/>
                    <a:pt x="231" y="191"/>
                    <a:pt x="231" y="191"/>
                  </a:cubicBezTo>
                  <a:lnTo>
                    <a:pt x="231" y="191"/>
                  </a:lnTo>
                  <a:cubicBezTo>
                    <a:pt x="300" y="258"/>
                    <a:pt x="300" y="258"/>
                    <a:pt x="300" y="258"/>
                  </a:cubicBezTo>
                  <a:cubicBezTo>
                    <a:pt x="368" y="203"/>
                    <a:pt x="368" y="203"/>
                    <a:pt x="368" y="203"/>
                  </a:cubicBezTo>
                  <a:cubicBezTo>
                    <a:pt x="204" y="0"/>
                    <a:pt x="204" y="0"/>
                    <a:pt x="204" y="0"/>
                  </a:cubicBezTo>
                  <a:cubicBezTo>
                    <a:pt x="177" y="13"/>
                    <a:pt x="55" y="67"/>
                    <a:pt x="14" y="135"/>
                  </a:cubicBezTo>
                </a:path>
              </a:pathLst>
            </a:custGeom>
            <a:grpFill/>
            <a:ln>
              <a:noFill/>
            </a:ln>
            <a:effectLst/>
          </p:spPr>
          <p:txBody>
            <a:bodyPr wrap="none" lIns="152366" tIns="76183" rIns="152366" bIns="76183" anchor="ctr"/>
            <a:lstStyle/>
            <a:p>
              <a:endParaRPr lang="en-US" dirty="0"/>
            </a:p>
          </p:txBody>
        </p:sp>
        <p:sp>
          <p:nvSpPr>
            <p:cNvPr id="92" name="Freeform 226"/>
            <p:cNvSpPr>
              <a:spLocks noChangeArrowheads="1"/>
            </p:cNvSpPr>
            <p:nvPr/>
          </p:nvSpPr>
          <p:spPr bwMode="auto">
            <a:xfrm>
              <a:off x="6629773" y="11001807"/>
              <a:ext cx="438957" cy="426529"/>
            </a:xfrm>
            <a:custGeom>
              <a:avLst/>
              <a:gdLst>
                <a:gd name="T0" fmla="*/ 259 w 463"/>
                <a:gd name="T1" fmla="*/ 108 h 450"/>
                <a:gd name="T2" fmla="*/ 259 w 463"/>
                <a:gd name="T3" fmla="*/ 108 h 450"/>
                <a:gd name="T4" fmla="*/ 204 w 463"/>
                <a:gd name="T5" fmla="*/ 164 h 450"/>
                <a:gd name="T6" fmla="*/ 122 w 463"/>
                <a:gd name="T7" fmla="*/ 164 h 450"/>
                <a:gd name="T8" fmla="*/ 122 w 463"/>
                <a:gd name="T9" fmla="*/ 94 h 450"/>
                <a:gd name="T10" fmla="*/ 217 w 463"/>
                <a:gd name="T11" fmla="*/ 0 h 450"/>
                <a:gd name="T12" fmla="*/ 150 w 463"/>
                <a:gd name="T13" fmla="*/ 13 h 450"/>
                <a:gd name="T14" fmla="*/ 0 w 463"/>
                <a:gd name="T15" fmla="*/ 218 h 450"/>
                <a:gd name="T16" fmla="*/ 271 w 463"/>
                <a:gd name="T17" fmla="*/ 449 h 450"/>
                <a:gd name="T18" fmla="*/ 286 w 463"/>
                <a:gd name="T19" fmla="*/ 449 h 450"/>
                <a:gd name="T20" fmla="*/ 286 w 463"/>
                <a:gd name="T21" fmla="*/ 449 h 450"/>
                <a:gd name="T22" fmla="*/ 299 w 463"/>
                <a:gd name="T23" fmla="*/ 449 h 450"/>
                <a:gd name="T24" fmla="*/ 313 w 463"/>
                <a:gd name="T25" fmla="*/ 435 h 450"/>
                <a:gd name="T26" fmla="*/ 299 w 463"/>
                <a:gd name="T27" fmla="*/ 422 h 450"/>
                <a:gd name="T28" fmla="*/ 204 w 463"/>
                <a:gd name="T29" fmla="*/ 339 h 450"/>
                <a:gd name="T30" fmla="*/ 204 w 463"/>
                <a:gd name="T31" fmla="*/ 313 h 450"/>
                <a:gd name="T32" fmla="*/ 231 w 463"/>
                <a:gd name="T33" fmla="*/ 313 h 450"/>
                <a:gd name="T34" fmla="*/ 245 w 463"/>
                <a:gd name="T35" fmla="*/ 327 h 450"/>
                <a:gd name="T36" fmla="*/ 245 w 463"/>
                <a:gd name="T37" fmla="*/ 327 h 450"/>
                <a:gd name="T38" fmla="*/ 327 w 463"/>
                <a:gd name="T39" fmla="*/ 395 h 450"/>
                <a:gd name="T40" fmla="*/ 327 w 463"/>
                <a:gd name="T41" fmla="*/ 395 h 450"/>
                <a:gd name="T42" fmla="*/ 340 w 463"/>
                <a:gd name="T43" fmla="*/ 408 h 450"/>
                <a:gd name="T44" fmla="*/ 354 w 463"/>
                <a:gd name="T45" fmla="*/ 408 h 450"/>
                <a:gd name="T46" fmla="*/ 367 w 463"/>
                <a:gd name="T47" fmla="*/ 408 h 450"/>
                <a:gd name="T48" fmla="*/ 367 w 463"/>
                <a:gd name="T49" fmla="*/ 381 h 450"/>
                <a:gd name="T50" fmla="*/ 271 w 463"/>
                <a:gd name="T51" fmla="*/ 299 h 450"/>
                <a:gd name="T52" fmla="*/ 271 w 463"/>
                <a:gd name="T53" fmla="*/ 272 h 450"/>
                <a:gd name="T54" fmla="*/ 286 w 463"/>
                <a:gd name="T55" fmla="*/ 272 h 450"/>
                <a:gd name="T56" fmla="*/ 299 w 463"/>
                <a:gd name="T57" fmla="*/ 285 h 450"/>
                <a:gd name="T58" fmla="*/ 381 w 463"/>
                <a:gd name="T59" fmla="*/ 354 h 450"/>
                <a:gd name="T60" fmla="*/ 381 w 463"/>
                <a:gd name="T61" fmla="*/ 367 h 450"/>
                <a:gd name="T62" fmla="*/ 394 w 463"/>
                <a:gd name="T63" fmla="*/ 367 h 450"/>
                <a:gd name="T64" fmla="*/ 394 w 463"/>
                <a:gd name="T65" fmla="*/ 367 h 450"/>
                <a:gd name="T66" fmla="*/ 394 w 463"/>
                <a:gd name="T67" fmla="*/ 367 h 450"/>
                <a:gd name="T68" fmla="*/ 394 w 463"/>
                <a:gd name="T69" fmla="*/ 367 h 450"/>
                <a:gd name="T70" fmla="*/ 394 w 463"/>
                <a:gd name="T71" fmla="*/ 367 h 450"/>
                <a:gd name="T72" fmla="*/ 408 w 463"/>
                <a:gd name="T73" fmla="*/ 354 h 450"/>
                <a:gd name="T74" fmla="*/ 408 w 463"/>
                <a:gd name="T75" fmla="*/ 327 h 450"/>
                <a:gd name="T76" fmla="*/ 313 w 463"/>
                <a:gd name="T77" fmla="*/ 245 h 450"/>
                <a:gd name="T78" fmla="*/ 313 w 463"/>
                <a:gd name="T79" fmla="*/ 245 h 450"/>
                <a:gd name="T80" fmla="*/ 313 w 463"/>
                <a:gd name="T81" fmla="*/ 245 h 450"/>
                <a:gd name="T82" fmla="*/ 313 w 463"/>
                <a:gd name="T83" fmla="*/ 218 h 450"/>
                <a:gd name="T84" fmla="*/ 327 w 463"/>
                <a:gd name="T85" fmla="*/ 218 h 450"/>
                <a:gd name="T86" fmla="*/ 422 w 463"/>
                <a:gd name="T87" fmla="*/ 299 h 450"/>
                <a:gd name="T88" fmla="*/ 422 w 463"/>
                <a:gd name="T89" fmla="*/ 299 h 450"/>
                <a:gd name="T90" fmla="*/ 436 w 463"/>
                <a:gd name="T91" fmla="*/ 299 h 450"/>
                <a:gd name="T92" fmla="*/ 436 w 463"/>
                <a:gd name="T93" fmla="*/ 299 h 450"/>
                <a:gd name="T94" fmla="*/ 450 w 463"/>
                <a:gd name="T95" fmla="*/ 299 h 450"/>
                <a:gd name="T96" fmla="*/ 450 w 463"/>
                <a:gd name="T97" fmla="*/ 272 h 450"/>
                <a:gd name="T98" fmla="*/ 259 w 463"/>
                <a:gd name="T99" fmla="*/ 108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450">
                  <a:moveTo>
                    <a:pt x="259" y="108"/>
                  </a:moveTo>
                  <a:lnTo>
                    <a:pt x="259" y="108"/>
                  </a:lnTo>
                  <a:cubicBezTo>
                    <a:pt x="245" y="122"/>
                    <a:pt x="217" y="136"/>
                    <a:pt x="204" y="164"/>
                  </a:cubicBezTo>
                  <a:cubicBezTo>
                    <a:pt x="177" y="190"/>
                    <a:pt x="150" y="190"/>
                    <a:pt x="122" y="164"/>
                  </a:cubicBezTo>
                  <a:cubicBezTo>
                    <a:pt x="96" y="150"/>
                    <a:pt x="108" y="108"/>
                    <a:pt x="122" y="94"/>
                  </a:cubicBezTo>
                  <a:cubicBezTo>
                    <a:pt x="136" y="54"/>
                    <a:pt x="177" y="27"/>
                    <a:pt x="217" y="0"/>
                  </a:cubicBezTo>
                  <a:cubicBezTo>
                    <a:pt x="150" y="13"/>
                    <a:pt x="150" y="13"/>
                    <a:pt x="150" y="13"/>
                  </a:cubicBezTo>
                  <a:cubicBezTo>
                    <a:pt x="0" y="218"/>
                    <a:pt x="0" y="218"/>
                    <a:pt x="0" y="218"/>
                  </a:cubicBezTo>
                  <a:cubicBezTo>
                    <a:pt x="271" y="449"/>
                    <a:pt x="271" y="449"/>
                    <a:pt x="271" y="449"/>
                  </a:cubicBezTo>
                  <a:cubicBezTo>
                    <a:pt x="286" y="449"/>
                    <a:pt x="286" y="449"/>
                    <a:pt x="286" y="449"/>
                  </a:cubicBezTo>
                  <a:lnTo>
                    <a:pt x="286" y="449"/>
                  </a:lnTo>
                  <a:cubicBezTo>
                    <a:pt x="299" y="449"/>
                    <a:pt x="299" y="449"/>
                    <a:pt x="299" y="449"/>
                  </a:cubicBezTo>
                  <a:cubicBezTo>
                    <a:pt x="313" y="435"/>
                    <a:pt x="313" y="435"/>
                    <a:pt x="313" y="435"/>
                  </a:cubicBezTo>
                  <a:cubicBezTo>
                    <a:pt x="313" y="422"/>
                    <a:pt x="313" y="422"/>
                    <a:pt x="299" y="422"/>
                  </a:cubicBezTo>
                  <a:cubicBezTo>
                    <a:pt x="204" y="339"/>
                    <a:pt x="204" y="339"/>
                    <a:pt x="204" y="339"/>
                  </a:cubicBezTo>
                  <a:cubicBezTo>
                    <a:pt x="204" y="339"/>
                    <a:pt x="204" y="327"/>
                    <a:pt x="204" y="313"/>
                  </a:cubicBezTo>
                  <a:cubicBezTo>
                    <a:pt x="217" y="313"/>
                    <a:pt x="217" y="313"/>
                    <a:pt x="231" y="313"/>
                  </a:cubicBezTo>
                  <a:cubicBezTo>
                    <a:pt x="245" y="327"/>
                    <a:pt x="245" y="327"/>
                    <a:pt x="245" y="327"/>
                  </a:cubicBezTo>
                  <a:lnTo>
                    <a:pt x="245" y="327"/>
                  </a:lnTo>
                  <a:cubicBezTo>
                    <a:pt x="327" y="395"/>
                    <a:pt x="327" y="395"/>
                    <a:pt x="327" y="395"/>
                  </a:cubicBezTo>
                  <a:lnTo>
                    <a:pt x="327" y="395"/>
                  </a:lnTo>
                  <a:cubicBezTo>
                    <a:pt x="340" y="408"/>
                    <a:pt x="340" y="408"/>
                    <a:pt x="340" y="408"/>
                  </a:cubicBezTo>
                  <a:cubicBezTo>
                    <a:pt x="340" y="408"/>
                    <a:pt x="340" y="408"/>
                    <a:pt x="354" y="408"/>
                  </a:cubicBezTo>
                  <a:cubicBezTo>
                    <a:pt x="354" y="408"/>
                    <a:pt x="354" y="408"/>
                    <a:pt x="367" y="408"/>
                  </a:cubicBezTo>
                  <a:cubicBezTo>
                    <a:pt x="367" y="395"/>
                    <a:pt x="367" y="381"/>
                    <a:pt x="367" y="381"/>
                  </a:cubicBezTo>
                  <a:cubicBezTo>
                    <a:pt x="271" y="299"/>
                    <a:pt x="271" y="299"/>
                    <a:pt x="271" y="299"/>
                  </a:cubicBezTo>
                  <a:cubicBezTo>
                    <a:pt x="259" y="285"/>
                    <a:pt x="259" y="285"/>
                    <a:pt x="271" y="272"/>
                  </a:cubicBezTo>
                  <a:lnTo>
                    <a:pt x="286" y="272"/>
                  </a:lnTo>
                  <a:cubicBezTo>
                    <a:pt x="299" y="285"/>
                    <a:pt x="299" y="285"/>
                    <a:pt x="299" y="285"/>
                  </a:cubicBezTo>
                  <a:cubicBezTo>
                    <a:pt x="381" y="354"/>
                    <a:pt x="381" y="354"/>
                    <a:pt x="381" y="354"/>
                  </a:cubicBezTo>
                  <a:cubicBezTo>
                    <a:pt x="381" y="367"/>
                    <a:pt x="381" y="367"/>
                    <a:pt x="381" y="367"/>
                  </a:cubicBezTo>
                  <a:cubicBezTo>
                    <a:pt x="394" y="367"/>
                    <a:pt x="394" y="367"/>
                    <a:pt x="394" y="367"/>
                  </a:cubicBezTo>
                  <a:lnTo>
                    <a:pt x="394" y="367"/>
                  </a:lnTo>
                  <a:lnTo>
                    <a:pt x="394" y="367"/>
                  </a:lnTo>
                  <a:lnTo>
                    <a:pt x="394" y="367"/>
                  </a:lnTo>
                  <a:lnTo>
                    <a:pt x="394" y="367"/>
                  </a:lnTo>
                  <a:cubicBezTo>
                    <a:pt x="408" y="367"/>
                    <a:pt x="408" y="354"/>
                    <a:pt x="408" y="354"/>
                  </a:cubicBezTo>
                  <a:cubicBezTo>
                    <a:pt x="422" y="339"/>
                    <a:pt x="422" y="339"/>
                    <a:pt x="408" y="327"/>
                  </a:cubicBezTo>
                  <a:cubicBezTo>
                    <a:pt x="313" y="245"/>
                    <a:pt x="313" y="245"/>
                    <a:pt x="313" y="245"/>
                  </a:cubicBezTo>
                  <a:lnTo>
                    <a:pt x="313" y="245"/>
                  </a:lnTo>
                  <a:lnTo>
                    <a:pt x="313" y="245"/>
                  </a:lnTo>
                  <a:cubicBezTo>
                    <a:pt x="299" y="231"/>
                    <a:pt x="299" y="231"/>
                    <a:pt x="313" y="218"/>
                  </a:cubicBezTo>
                  <a:lnTo>
                    <a:pt x="327" y="218"/>
                  </a:lnTo>
                  <a:cubicBezTo>
                    <a:pt x="422" y="299"/>
                    <a:pt x="422" y="299"/>
                    <a:pt x="422" y="299"/>
                  </a:cubicBezTo>
                  <a:lnTo>
                    <a:pt x="422" y="299"/>
                  </a:lnTo>
                  <a:lnTo>
                    <a:pt x="436" y="299"/>
                  </a:lnTo>
                  <a:lnTo>
                    <a:pt x="436" y="299"/>
                  </a:lnTo>
                  <a:lnTo>
                    <a:pt x="450" y="299"/>
                  </a:lnTo>
                  <a:cubicBezTo>
                    <a:pt x="462" y="285"/>
                    <a:pt x="450" y="272"/>
                    <a:pt x="450" y="272"/>
                  </a:cubicBezTo>
                  <a:lnTo>
                    <a:pt x="259" y="108"/>
                  </a:lnTo>
                </a:path>
              </a:pathLst>
            </a:custGeom>
            <a:grpFill/>
            <a:ln>
              <a:noFill/>
            </a:ln>
            <a:effectLst/>
          </p:spPr>
          <p:txBody>
            <a:bodyPr wrap="none" lIns="152366" tIns="76183" rIns="152366" bIns="76183" anchor="ctr"/>
            <a:lstStyle/>
            <a:p>
              <a:endParaRPr lang="en-US" dirty="0"/>
            </a:p>
          </p:txBody>
        </p:sp>
        <p:sp>
          <p:nvSpPr>
            <p:cNvPr id="93" name="Freeform 227"/>
            <p:cNvSpPr>
              <a:spLocks noChangeArrowheads="1"/>
            </p:cNvSpPr>
            <p:nvPr/>
          </p:nvSpPr>
          <p:spPr bwMode="auto">
            <a:xfrm>
              <a:off x="6759368" y="11390700"/>
              <a:ext cx="54349" cy="50180"/>
            </a:xfrm>
            <a:custGeom>
              <a:avLst/>
              <a:gdLst>
                <a:gd name="T0" fmla="*/ 27 w 56"/>
                <a:gd name="T1" fmla="*/ 0 h 55"/>
                <a:gd name="T2" fmla="*/ 27 w 56"/>
                <a:gd name="T3" fmla="*/ 0 h 55"/>
                <a:gd name="T4" fmla="*/ 14 w 56"/>
                <a:gd name="T5" fmla="*/ 14 h 55"/>
                <a:gd name="T6" fmla="*/ 14 w 56"/>
                <a:gd name="T7" fmla="*/ 41 h 55"/>
                <a:gd name="T8" fmla="*/ 41 w 56"/>
                <a:gd name="T9" fmla="*/ 41 h 55"/>
                <a:gd name="T10" fmla="*/ 41 w 56"/>
                <a:gd name="T11" fmla="*/ 0 h 55"/>
                <a:gd name="T12" fmla="*/ 27 w 56"/>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6" h="55">
                  <a:moveTo>
                    <a:pt x="27" y="0"/>
                  </a:moveTo>
                  <a:lnTo>
                    <a:pt x="27" y="0"/>
                  </a:lnTo>
                  <a:cubicBezTo>
                    <a:pt x="27" y="0"/>
                    <a:pt x="14" y="0"/>
                    <a:pt x="14" y="14"/>
                  </a:cubicBezTo>
                  <a:cubicBezTo>
                    <a:pt x="0" y="14"/>
                    <a:pt x="14" y="27"/>
                    <a:pt x="14" y="41"/>
                  </a:cubicBezTo>
                  <a:cubicBezTo>
                    <a:pt x="27" y="54"/>
                    <a:pt x="41" y="41"/>
                    <a:pt x="41" y="41"/>
                  </a:cubicBezTo>
                  <a:cubicBezTo>
                    <a:pt x="55" y="27"/>
                    <a:pt x="55" y="14"/>
                    <a:pt x="41" y="0"/>
                  </a:cubicBezTo>
                  <a:cubicBezTo>
                    <a:pt x="41" y="0"/>
                    <a:pt x="41" y="0"/>
                    <a:pt x="27" y="0"/>
                  </a:cubicBezTo>
                </a:path>
              </a:pathLst>
            </a:custGeom>
            <a:grpFill/>
            <a:ln>
              <a:noFill/>
            </a:ln>
            <a:effectLst/>
          </p:spPr>
          <p:txBody>
            <a:bodyPr wrap="none" lIns="152366" tIns="76183" rIns="152366" bIns="76183" anchor="ctr"/>
            <a:lstStyle/>
            <a:p>
              <a:endParaRPr lang="en-US" dirty="0"/>
            </a:p>
          </p:txBody>
        </p:sp>
        <p:sp>
          <p:nvSpPr>
            <p:cNvPr id="94" name="Freeform 228"/>
            <p:cNvSpPr>
              <a:spLocks noChangeArrowheads="1"/>
            </p:cNvSpPr>
            <p:nvPr/>
          </p:nvSpPr>
          <p:spPr bwMode="auto">
            <a:xfrm>
              <a:off x="6901508" y="11453424"/>
              <a:ext cx="4181" cy="4184"/>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dirty="0"/>
            </a:p>
          </p:txBody>
        </p:sp>
      </p:grpSp>
      <p:grpSp>
        <p:nvGrpSpPr>
          <p:cNvPr id="95" name="Group 94"/>
          <p:cNvGrpSpPr/>
          <p:nvPr/>
        </p:nvGrpSpPr>
        <p:grpSpPr>
          <a:xfrm>
            <a:off x="15808549" y="4626688"/>
            <a:ext cx="845780" cy="756949"/>
            <a:chOff x="13222514" y="10847085"/>
            <a:chExt cx="635447" cy="568706"/>
          </a:xfrm>
          <a:solidFill>
            <a:schemeClr val="accent4"/>
          </a:solidFill>
        </p:grpSpPr>
        <p:sp>
          <p:nvSpPr>
            <p:cNvPr id="96" name="Freeform 245"/>
            <p:cNvSpPr>
              <a:spLocks noChangeArrowheads="1"/>
            </p:cNvSpPr>
            <p:nvPr/>
          </p:nvSpPr>
          <p:spPr bwMode="auto">
            <a:xfrm>
              <a:off x="13276865" y="11323795"/>
              <a:ext cx="41805" cy="41816"/>
            </a:xfrm>
            <a:custGeom>
              <a:avLst/>
              <a:gdLst>
                <a:gd name="T0" fmla="*/ 14 w 42"/>
                <a:gd name="T1" fmla="*/ 42 h 43"/>
                <a:gd name="T2" fmla="*/ 14 w 42"/>
                <a:gd name="T3" fmla="*/ 42 h 43"/>
                <a:gd name="T4" fmla="*/ 41 w 42"/>
                <a:gd name="T5" fmla="*/ 28 h 43"/>
                <a:gd name="T6" fmla="*/ 14 w 42"/>
                <a:gd name="T7" fmla="*/ 0 h 43"/>
                <a:gd name="T8" fmla="*/ 0 w 42"/>
                <a:gd name="T9" fmla="*/ 28 h 43"/>
                <a:gd name="T10" fmla="*/ 14 w 42"/>
                <a:gd name="T11" fmla="*/ 42 h 43"/>
              </a:gdLst>
              <a:ahLst/>
              <a:cxnLst>
                <a:cxn ang="0">
                  <a:pos x="T0" y="T1"/>
                </a:cxn>
                <a:cxn ang="0">
                  <a:pos x="T2" y="T3"/>
                </a:cxn>
                <a:cxn ang="0">
                  <a:pos x="T4" y="T5"/>
                </a:cxn>
                <a:cxn ang="0">
                  <a:pos x="T6" y="T7"/>
                </a:cxn>
                <a:cxn ang="0">
                  <a:pos x="T8" y="T9"/>
                </a:cxn>
                <a:cxn ang="0">
                  <a:pos x="T10" y="T11"/>
                </a:cxn>
              </a:cxnLst>
              <a:rect l="0" t="0" r="r" b="b"/>
              <a:pathLst>
                <a:path w="42" h="43">
                  <a:moveTo>
                    <a:pt x="14" y="42"/>
                  </a:moveTo>
                  <a:lnTo>
                    <a:pt x="14" y="42"/>
                  </a:lnTo>
                  <a:cubicBezTo>
                    <a:pt x="28" y="42"/>
                    <a:pt x="41" y="42"/>
                    <a:pt x="41" y="28"/>
                  </a:cubicBezTo>
                  <a:cubicBezTo>
                    <a:pt x="41" y="15"/>
                    <a:pt x="28" y="0"/>
                    <a:pt x="14" y="0"/>
                  </a:cubicBezTo>
                  <a:cubicBezTo>
                    <a:pt x="14" y="0"/>
                    <a:pt x="0" y="15"/>
                    <a:pt x="0" y="28"/>
                  </a:cubicBezTo>
                  <a:cubicBezTo>
                    <a:pt x="0" y="42"/>
                    <a:pt x="14" y="42"/>
                    <a:pt x="14" y="42"/>
                  </a:cubicBezTo>
                </a:path>
              </a:pathLst>
            </a:custGeom>
            <a:grpFill/>
            <a:ln>
              <a:noFill/>
            </a:ln>
            <a:effectLst/>
          </p:spPr>
          <p:txBody>
            <a:bodyPr wrap="none" lIns="152366" tIns="76183" rIns="152366" bIns="76183" anchor="ctr"/>
            <a:lstStyle/>
            <a:p>
              <a:endParaRPr lang="en-US" dirty="0"/>
            </a:p>
          </p:txBody>
        </p:sp>
        <p:sp>
          <p:nvSpPr>
            <p:cNvPr id="97" name="Freeform 246"/>
            <p:cNvSpPr>
              <a:spLocks noChangeArrowheads="1"/>
            </p:cNvSpPr>
            <p:nvPr/>
          </p:nvSpPr>
          <p:spPr bwMode="auto">
            <a:xfrm>
              <a:off x="13222514" y="11068713"/>
              <a:ext cx="167223" cy="347078"/>
            </a:xfrm>
            <a:custGeom>
              <a:avLst/>
              <a:gdLst>
                <a:gd name="T0" fmla="*/ 0 w 177"/>
                <a:gd name="T1" fmla="*/ 367 h 368"/>
                <a:gd name="T2" fmla="*/ 0 w 177"/>
                <a:gd name="T3" fmla="*/ 367 h 368"/>
                <a:gd name="T4" fmla="*/ 176 w 177"/>
                <a:gd name="T5" fmla="*/ 367 h 368"/>
                <a:gd name="T6" fmla="*/ 176 w 177"/>
                <a:gd name="T7" fmla="*/ 0 h 368"/>
                <a:gd name="T8" fmla="*/ 0 w 177"/>
                <a:gd name="T9" fmla="*/ 0 h 368"/>
                <a:gd name="T10" fmla="*/ 0 w 177"/>
                <a:gd name="T11" fmla="*/ 367 h 368"/>
                <a:gd name="T12" fmla="*/ 95 w 177"/>
                <a:gd name="T13" fmla="*/ 26 h 368"/>
                <a:gd name="T14" fmla="*/ 95 w 177"/>
                <a:gd name="T15" fmla="*/ 26 h 368"/>
                <a:gd name="T16" fmla="*/ 122 w 177"/>
                <a:gd name="T17" fmla="*/ 26 h 368"/>
                <a:gd name="T18" fmla="*/ 122 w 177"/>
                <a:gd name="T19" fmla="*/ 231 h 368"/>
                <a:gd name="T20" fmla="*/ 95 w 177"/>
                <a:gd name="T21" fmla="*/ 231 h 368"/>
                <a:gd name="T22" fmla="*/ 95 w 177"/>
                <a:gd name="T23" fmla="*/ 26 h 368"/>
                <a:gd name="T24" fmla="*/ 68 w 177"/>
                <a:gd name="T25" fmla="*/ 245 h 368"/>
                <a:gd name="T26" fmla="*/ 68 w 177"/>
                <a:gd name="T27" fmla="*/ 245 h 368"/>
                <a:gd name="T28" fmla="*/ 122 w 177"/>
                <a:gd name="T29" fmla="*/ 299 h 368"/>
                <a:gd name="T30" fmla="*/ 68 w 177"/>
                <a:gd name="T31" fmla="*/ 340 h 368"/>
                <a:gd name="T32" fmla="*/ 27 w 177"/>
                <a:gd name="T33" fmla="*/ 299 h 368"/>
                <a:gd name="T34" fmla="*/ 68 w 177"/>
                <a:gd name="T35"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7" h="368">
                  <a:moveTo>
                    <a:pt x="0" y="367"/>
                  </a:moveTo>
                  <a:lnTo>
                    <a:pt x="0" y="367"/>
                  </a:lnTo>
                  <a:cubicBezTo>
                    <a:pt x="176" y="367"/>
                    <a:pt x="176" y="367"/>
                    <a:pt x="176" y="367"/>
                  </a:cubicBezTo>
                  <a:cubicBezTo>
                    <a:pt x="176" y="0"/>
                    <a:pt x="176" y="0"/>
                    <a:pt x="176" y="0"/>
                  </a:cubicBezTo>
                  <a:cubicBezTo>
                    <a:pt x="0" y="0"/>
                    <a:pt x="0" y="0"/>
                    <a:pt x="0" y="0"/>
                  </a:cubicBezTo>
                  <a:lnTo>
                    <a:pt x="0" y="367"/>
                  </a:lnTo>
                  <a:close/>
                  <a:moveTo>
                    <a:pt x="95" y="26"/>
                  </a:moveTo>
                  <a:lnTo>
                    <a:pt x="95" y="26"/>
                  </a:lnTo>
                  <a:cubicBezTo>
                    <a:pt x="122" y="26"/>
                    <a:pt x="122" y="26"/>
                    <a:pt x="122" y="26"/>
                  </a:cubicBezTo>
                  <a:cubicBezTo>
                    <a:pt x="122" y="231"/>
                    <a:pt x="122" y="231"/>
                    <a:pt x="122" y="231"/>
                  </a:cubicBezTo>
                  <a:cubicBezTo>
                    <a:pt x="95" y="231"/>
                    <a:pt x="95" y="231"/>
                    <a:pt x="95" y="231"/>
                  </a:cubicBezTo>
                  <a:lnTo>
                    <a:pt x="95" y="26"/>
                  </a:lnTo>
                  <a:close/>
                  <a:moveTo>
                    <a:pt x="68" y="245"/>
                  </a:moveTo>
                  <a:lnTo>
                    <a:pt x="68" y="245"/>
                  </a:lnTo>
                  <a:cubicBezTo>
                    <a:pt x="95" y="245"/>
                    <a:pt x="122" y="271"/>
                    <a:pt x="122" y="299"/>
                  </a:cubicBezTo>
                  <a:cubicBezTo>
                    <a:pt x="122" y="327"/>
                    <a:pt x="95" y="340"/>
                    <a:pt x="68" y="340"/>
                  </a:cubicBezTo>
                  <a:cubicBezTo>
                    <a:pt x="41" y="340"/>
                    <a:pt x="27" y="327"/>
                    <a:pt x="27" y="299"/>
                  </a:cubicBezTo>
                  <a:cubicBezTo>
                    <a:pt x="27" y="271"/>
                    <a:pt x="41" y="245"/>
                    <a:pt x="68" y="245"/>
                  </a:cubicBezTo>
                  <a:close/>
                </a:path>
              </a:pathLst>
            </a:custGeom>
            <a:grpFill/>
            <a:ln>
              <a:noFill/>
            </a:ln>
            <a:effectLst/>
          </p:spPr>
          <p:txBody>
            <a:bodyPr wrap="none" lIns="152366" tIns="76183" rIns="152366" bIns="76183" anchor="ctr"/>
            <a:lstStyle/>
            <a:p>
              <a:endParaRPr lang="en-US" dirty="0"/>
            </a:p>
          </p:txBody>
        </p:sp>
        <p:sp>
          <p:nvSpPr>
            <p:cNvPr id="98" name="Freeform 247"/>
            <p:cNvSpPr>
              <a:spLocks noChangeArrowheads="1"/>
            </p:cNvSpPr>
            <p:nvPr/>
          </p:nvSpPr>
          <p:spPr bwMode="auto">
            <a:xfrm>
              <a:off x="13419004" y="10847085"/>
              <a:ext cx="438957" cy="518524"/>
            </a:xfrm>
            <a:custGeom>
              <a:avLst/>
              <a:gdLst>
                <a:gd name="T0" fmla="*/ 436 w 464"/>
                <a:gd name="T1" fmla="*/ 300 h 546"/>
                <a:gd name="T2" fmla="*/ 436 w 464"/>
                <a:gd name="T3" fmla="*/ 300 h 546"/>
                <a:gd name="T4" fmla="*/ 463 w 464"/>
                <a:gd name="T5" fmla="*/ 258 h 546"/>
                <a:gd name="T6" fmla="*/ 408 w 464"/>
                <a:gd name="T7" fmla="*/ 218 h 546"/>
                <a:gd name="T8" fmla="*/ 314 w 464"/>
                <a:gd name="T9" fmla="*/ 218 h 546"/>
                <a:gd name="T10" fmla="*/ 394 w 464"/>
                <a:gd name="T11" fmla="*/ 95 h 546"/>
                <a:gd name="T12" fmla="*/ 382 w 464"/>
                <a:gd name="T13" fmla="*/ 27 h 546"/>
                <a:gd name="T14" fmla="*/ 326 w 464"/>
                <a:gd name="T15" fmla="*/ 0 h 546"/>
                <a:gd name="T16" fmla="*/ 326 w 464"/>
                <a:gd name="T17" fmla="*/ 0 h 546"/>
                <a:gd name="T18" fmla="*/ 326 w 464"/>
                <a:gd name="T19" fmla="*/ 0 h 546"/>
                <a:gd name="T20" fmla="*/ 218 w 464"/>
                <a:gd name="T21" fmla="*/ 123 h 546"/>
                <a:gd name="T22" fmla="*/ 41 w 464"/>
                <a:gd name="T23" fmla="*/ 272 h 546"/>
                <a:gd name="T24" fmla="*/ 0 w 464"/>
                <a:gd name="T25" fmla="*/ 272 h 546"/>
                <a:gd name="T26" fmla="*/ 0 w 464"/>
                <a:gd name="T27" fmla="*/ 518 h 546"/>
                <a:gd name="T28" fmla="*/ 0 w 464"/>
                <a:gd name="T29" fmla="*/ 518 h 546"/>
                <a:gd name="T30" fmla="*/ 14 w 464"/>
                <a:gd name="T31" fmla="*/ 518 h 546"/>
                <a:gd name="T32" fmla="*/ 81 w 464"/>
                <a:gd name="T33" fmla="*/ 531 h 546"/>
                <a:gd name="T34" fmla="*/ 135 w 464"/>
                <a:gd name="T35" fmla="*/ 545 h 546"/>
                <a:gd name="T36" fmla="*/ 231 w 464"/>
                <a:gd name="T37" fmla="*/ 531 h 546"/>
                <a:gd name="T38" fmla="*/ 368 w 464"/>
                <a:gd name="T39" fmla="*/ 531 h 546"/>
                <a:gd name="T40" fmla="*/ 408 w 464"/>
                <a:gd name="T41" fmla="*/ 491 h 546"/>
                <a:gd name="T42" fmla="*/ 394 w 464"/>
                <a:gd name="T43" fmla="*/ 449 h 546"/>
                <a:gd name="T44" fmla="*/ 394 w 464"/>
                <a:gd name="T45" fmla="*/ 449 h 546"/>
                <a:gd name="T46" fmla="*/ 449 w 464"/>
                <a:gd name="T47" fmla="*/ 409 h 546"/>
                <a:gd name="T48" fmla="*/ 422 w 464"/>
                <a:gd name="T49" fmla="*/ 382 h 546"/>
                <a:gd name="T50" fmla="*/ 463 w 464"/>
                <a:gd name="T51" fmla="*/ 328 h 546"/>
                <a:gd name="T52" fmla="*/ 436 w 464"/>
                <a:gd name="T53" fmla="*/ 300 h 546"/>
                <a:gd name="T54" fmla="*/ 204 w 464"/>
                <a:gd name="T55" fmla="*/ 204 h 546"/>
                <a:gd name="T56" fmla="*/ 204 w 464"/>
                <a:gd name="T57" fmla="*/ 204 h 546"/>
                <a:gd name="T58" fmla="*/ 123 w 464"/>
                <a:gd name="T59" fmla="*/ 300 h 546"/>
                <a:gd name="T60" fmla="*/ 109 w 464"/>
                <a:gd name="T61" fmla="*/ 314 h 546"/>
                <a:gd name="T62" fmla="*/ 109 w 464"/>
                <a:gd name="T63" fmla="*/ 314 h 546"/>
                <a:gd name="T64" fmla="*/ 95 w 464"/>
                <a:gd name="T65" fmla="*/ 286 h 546"/>
                <a:gd name="T66" fmla="*/ 191 w 464"/>
                <a:gd name="T67" fmla="*/ 191 h 546"/>
                <a:gd name="T68" fmla="*/ 218 w 464"/>
                <a:gd name="T69" fmla="*/ 191 h 546"/>
                <a:gd name="T70" fmla="*/ 204 w 464"/>
                <a:gd name="T71" fmla="*/ 204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4" h="546">
                  <a:moveTo>
                    <a:pt x="436" y="300"/>
                  </a:moveTo>
                  <a:lnTo>
                    <a:pt x="436" y="300"/>
                  </a:lnTo>
                  <a:cubicBezTo>
                    <a:pt x="449" y="286"/>
                    <a:pt x="463" y="272"/>
                    <a:pt x="463" y="258"/>
                  </a:cubicBezTo>
                  <a:cubicBezTo>
                    <a:pt x="463" y="232"/>
                    <a:pt x="436" y="218"/>
                    <a:pt x="408" y="218"/>
                  </a:cubicBezTo>
                  <a:cubicBezTo>
                    <a:pt x="314" y="218"/>
                    <a:pt x="314" y="218"/>
                    <a:pt x="314" y="218"/>
                  </a:cubicBezTo>
                  <a:cubicBezTo>
                    <a:pt x="340" y="191"/>
                    <a:pt x="382" y="150"/>
                    <a:pt x="394" y="95"/>
                  </a:cubicBezTo>
                  <a:cubicBezTo>
                    <a:pt x="394" y="69"/>
                    <a:pt x="394" y="41"/>
                    <a:pt x="382" y="27"/>
                  </a:cubicBezTo>
                  <a:cubicBezTo>
                    <a:pt x="368" y="0"/>
                    <a:pt x="326" y="0"/>
                    <a:pt x="326" y="0"/>
                  </a:cubicBezTo>
                  <a:lnTo>
                    <a:pt x="326" y="0"/>
                  </a:lnTo>
                  <a:lnTo>
                    <a:pt x="326" y="0"/>
                  </a:lnTo>
                  <a:cubicBezTo>
                    <a:pt x="326" y="27"/>
                    <a:pt x="314" y="69"/>
                    <a:pt x="218" y="123"/>
                  </a:cubicBezTo>
                  <a:cubicBezTo>
                    <a:pt x="123" y="191"/>
                    <a:pt x="55" y="258"/>
                    <a:pt x="41" y="272"/>
                  </a:cubicBezTo>
                  <a:cubicBezTo>
                    <a:pt x="0" y="272"/>
                    <a:pt x="0" y="272"/>
                    <a:pt x="0" y="272"/>
                  </a:cubicBezTo>
                  <a:cubicBezTo>
                    <a:pt x="0" y="518"/>
                    <a:pt x="0" y="518"/>
                    <a:pt x="0" y="518"/>
                  </a:cubicBezTo>
                  <a:lnTo>
                    <a:pt x="0" y="518"/>
                  </a:lnTo>
                  <a:cubicBezTo>
                    <a:pt x="0" y="518"/>
                    <a:pt x="0" y="518"/>
                    <a:pt x="14" y="518"/>
                  </a:cubicBezTo>
                  <a:cubicBezTo>
                    <a:pt x="27" y="518"/>
                    <a:pt x="55" y="518"/>
                    <a:pt x="81" y="531"/>
                  </a:cubicBezTo>
                  <a:cubicBezTo>
                    <a:pt x="95" y="531"/>
                    <a:pt x="109" y="545"/>
                    <a:pt x="135" y="545"/>
                  </a:cubicBezTo>
                  <a:cubicBezTo>
                    <a:pt x="177" y="545"/>
                    <a:pt x="231" y="531"/>
                    <a:pt x="231" y="531"/>
                  </a:cubicBezTo>
                  <a:cubicBezTo>
                    <a:pt x="368" y="531"/>
                    <a:pt x="368" y="531"/>
                    <a:pt x="368" y="531"/>
                  </a:cubicBezTo>
                  <a:cubicBezTo>
                    <a:pt x="394" y="531"/>
                    <a:pt x="408" y="518"/>
                    <a:pt x="408" y="491"/>
                  </a:cubicBezTo>
                  <a:cubicBezTo>
                    <a:pt x="408" y="477"/>
                    <a:pt x="408" y="463"/>
                    <a:pt x="394" y="449"/>
                  </a:cubicBezTo>
                  <a:lnTo>
                    <a:pt x="394" y="449"/>
                  </a:lnTo>
                  <a:cubicBezTo>
                    <a:pt x="422" y="449"/>
                    <a:pt x="449" y="436"/>
                    <a:pt x="449" y="409"/>
                  </a:cubicBezTo>
                  <a:cubicBezTo>
                    <a:pt x="449" y="395"/>
                    <a:pt x="436" y="382"/>
                    <a:pt x="422" y="382"/>
                  </a:cubicBezTo>
                  <a:cubicBezTo>
                    <a:pt x="449" y="368"/>
                    <a:pt x="463" y="354"/>
                    <a:pt x="463" y="328"/>
                  </a:cubicBezTo>
                  <a:cubicBezTo>
                    <a:pt x="463" y="314"/>
                    <a:pt x="449" y="300"/>
                    <a:pt x="436" y="300"/>
                  </a:cubicBezTo>
                  <a:close/>
                  <a:moveTo>
                    <a:pt x="204" y="204"/>
                  </a:moveTo>
                  <a:lnTo>
                    <a:pt x="204" y="204"/>
                  </a:lnTo>
                  <a:cubicBezTo>
                    <a:pt x="163" y="246"/>
                    <a:pt x="123" y="300"/>
                    <a:pt x="123" y="300"/>
                  </a:cubicBezTo>
                  <a:cubicBezTo>
                    <a:pt x="123" y="314"/>
                    <a:pt x="123" y="314"/>
                    <a:pt x="109" y="314"/>
                  </a:cubicBezTo>
                  <a:lnTo>
                    <a:pt x="109" y="314"/>
                  </a:lnTo>
                  <a:cubicBezTo>
                    <a:pt x="95" y="300"/>
                    <a:pt x="95" y="300"/>
                    <a:pt x="95" y="286"/>
                  </a:cubicBezTo>
                  <a:cubicBezTo>
                    <a:pt x="95" y="286"/>
                    <a:pt x="135" y="218"/>
                    <a:pt x="191" y="191"/>
                  </a:cubicBezTo>
                  <a:cubicBezTo>
                    <a:pt x="204" y="177"/>
                    <a:pt x="218" y="191"/>
                    <a:pt x="218" y="191"/>
                  </a:cubicBezTo>
                  <a:cubicBezTo>
                    <a:pt x="218" y="204"/>
                    <a:pt x="218" y="204"/>
                    <a:pt x="204" y="204"/>
                  </a:cubicBezTo>
                  <a:close/>
                </a:path>
              </a:pathLst>
            </a:custGeom>
            <a:grpFill/>
            <a:ln>
              <a:noFill/>
            </a:ln>
            <a:effectLst/>
          </p:spPr>
          <p:txBody>
            <a:bodyPr wrap="none" lIns="152366" tIns="76183" rIns="152366" bIns="76183" anchor="ctr"/>
            <a:lstStyle/>
            <a:p>
              <a:endParaRPr lang="en-US" dirty="0"/>
            </a:p>
          </p:txBody>
        </p:sp>
      </p:grpSp>
      <p:grpSp>
        <p:nvGrpSpPr>
          <p:cNvPr id="99" name="Group 98"/>
          <p:cNvGrpSpPr/>
          <p:nvPr/>
        </p:nvGrpSpPr>
        <p:grpSpPr>
          <a:xfrm>
            <a:off x="19908770" y="4513260"/>
            <a:ext cx="823518" cy="829298"/>
            <a:chOff x="15935700" y="10788544"/>
            <a:chExt cx="618722" cy="623064"/>
          </a:xfrm>
          <a:solidFill>
            <a:schemeClr val="accent5"/>
          </a:solidFill>
        </p:grpSpPr>
        <p:sp>
          <p:nvSpPr>
            <p:cNvPr id="100" name="Freeform 584"/>
            <p:cNvSpPr>
              <a:spLocks noChangeArrowheads="1"/>
            </p:cNvSpPr>
            <p:nvPr/>
          </p:nvSpPr>
          <p:spPr bwMode="auto">
            <a:xfrm>
              <a:off x="15935700" y="10788544"/>
              <a:ext cx="618722" cy="623064"/>
            </a:xfrm>
            <a:custGeom>
              <a:avLst/>
              <a:gdLst>
                <a:gd name="T0" fmla="*/ 641 w 654"/>
                <a:gd name="T1" fmla="*/ 258 h 655"/>
                <a:gd name="T2" fmla="*/ 341 w 654"/>
                <a:gd name="T3" fmla="*/ 13 h 655"/>
                <a:gd name="T4" fmla="*/ 68 w 654"/>
                <a:gd name="T5" fmla="*/ 258 h 655"/>
                <a:gd name="T6" fmla="*/ 0 w 654"/>
                <a:gd name="T7" fmla="*/ 258 h 655"/>
                <a:gd name="T8" fmla="*/ 0 w 654"/>
                <a:gd name="T9" fmla="*/ 654 h 655"/>
                <a:gd name="T10" fmla="*/ 653 w 654"/>
                <a:gd name="T11" fmla="*/ 654 h 655"/>
                <a:gd name="T12" fmla="*/ 641 w 654"/>
                <a:gd name="T13" fmla="*/ 258 h 655"/>
                <a:gd name="T14" fmla="*/ 327 w 654"/>
                <a:gd name="T15" fmla="*/ 55 h 655"/>
                <a:gd name="T16" fmla="*/ 122 w 654"/>
                <a:gd name="T17" fmla="*/ 258 h 655"/>
                <a:gd name="T18" fmla="*/ 96 w 654"/>
                <a:gd name="T19" fmla="*/ 558 h 655"/>
                <a:gd name="T20" fmla="*/ 54 w 654"/>
                <a:gd name="T21" fmla="*/ 545 h 655"/>
                <a:gd name="T22" fmla="*/ 110 w 654"/>
                <a:gd name="T23" fmla="*/ 545 h 655"/>
                <a:gd name="T24" fmla="*/ 110 w 654"/>
                <a:gd name="T25" fmla="*/ 477 h 655"/>
                <a:gd name="T26" fmla="*/ 122 w 654"/>
                <a:gd name="T27" fmla="*/ 381 h 655"/>
                <a:gd name="T28" fmla="*/ 150 w 654"/>
                <a:gd name="T29" fmla="*/ 409 h 655"/>
                <a:gd name="T30" fmla="*/ 82 w 654"/>
                <a:gd name="T31" fmla="*/ 422 h 655"/>
                <a:gd name="T32" fmla="*/ 164 w 654"/>
                <a:gd name="T33" fmla="*/ 504 h 655"/>
                <a:gd name="T34" fmla="*/ 313 w 654"/>
                <a:gd name="T35" fmla="*/ 558 h 655"/>
                <a:gd name="T36" fmla="*/ 287 w 654"/>
                <a:gd name="T37" fmla="*/ 504 h 655"/>
                <a:gd name="T38" fmla="*/ 205 w 654"/>
                <a:gd name="T39" fmla="*/ 558 h 655"/>
                <a:gd name="T40" fmla="*/ 245 w 654"/>
                <a:gd name="T41" fmla="*/ 381 h 655"/>
                <a:gd name="T42" fmla="*/ 341 w 654"/>
                <a:gd name="T43" fmla="*/ 558 h 655"/>
                <a:gd name="T44" fmla="*/ 462 w 654"/>
                <a:gd name="T45" fmla="*/ 558 h 655"/>
                <a:gd name="T46" fmla="*/ 368 w 654"/>
                <a:gd name="T47" fmla="*/ 558 h 655"/>
                <a:gd name="T48" fmla="*/ 382 w 654"/>
                <a:gd name="T49" fmla="*/ 381 h 655"/>
                <a:gd name="T50" fmla="*/ 462 w 654"/>
                <a:gd name="T51" fmla="*/ 545 h 655"/>
                <a:gd name="T52" fmla="*/ 585 w 654"/>
                <a:gd name="T53" fmla="*/ 558 h 655"/>
                <a:gd name="T54" fmla="*/ 490 w 654"/>
                <a:gd name="T55" fmla="*/ 558 h 655"/>
                <a:gd name="T56" fmla="*/ 585 w 654"/>
                <a:gd name="T57" fmla="*/ 381 h 655"/>
                <a:gd name="T58" fmla="*/ 518 w 654"/>
                <a:gd name="T59" fmla="*/ 395 h 655"/>
                <a:gd name="T60" fmla="*/ 585 w 654"/>
                <a:gd name="T61" fmla="*/ 449 h 655"/>
                <a:gd name="T62" fmla="*/ 518 w 654"/>
                <a:gd name="T63" fmla="*/ 477 h 655"/>
                <a:gd name="T64" fmla="*/ 585 w 654"/>
                <a:gd name="T65" fmla="*/ 545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4" h="655">
                  <a:moveTo>
                    <a:pt x="641" y="258"/>
                  </a:moveTo>
                  <a:lnTo>
                    <a:pt x="641" y="258"/>
                  </a:lnTo>
                  <a:cubicBezTo>
                    <a:pt x="585" y="258"/>
                    <a:pt x="585" y="258"/>
                    <a:pt x="585" y="258"/>
                  </a:cubicBezTo>
                  <a:cubicBezTo>
                    <a:pt x="341" y="13"/>
                    <a:pt x="341" y="13"/>
                    <a:pt x="341" y="13"/>
                  </a:cubicBezTo>
                  <a:cubicBezTo>
                    <a:pt x="327" y="0"/>
                    <a:pt x="313" y="0"/>
                    <a:pt x="313" y="13"/>
                  </a:cubicBezTo>
                  <a:cubicBezTo>
                    <a:pt x="68" y="258"/>
                    <a:pt x="68" y="258"/>
                    <a:pt x="68" y="258"/>
                  </a:cubicBezTo>
                  <a:cubicBezTo>
                    <a:pt x="0" y="258"/>
                    <a:pt x="0" y="258"/>
                    <a:pt x="0" y="258"/>
                  </a:cubicBezTo>
                  <a:lnTo>
                    <a:pt x="0" y="258"/>
                  </a:lnTo>
                  <a:cubicBezTo>
                    <a:pt x="0" y="654"/>
                    <a:pt x="0" y="654"/>
                    <a:pt x="0" y="654"/>
                  </a:cubicBezTo>
                  <a:lnTo>
                    <a:pt x="0" y="654"/>
                  </a:lnTo>
                  <a:cubicBezTo>
                    <a:pt x="641" y="654"/>
                    <a:pt x="641" y="654"/>
                    <a:pt x="641" y="654"/>
                  </a:cubicBezTo>
                  <a:cubicBezTo>
                    <a:pt x="653" y="654"/>
                    <a:pt x="653" y="654"/>
                    <a:pt x="653" y="654"/>
                  </a:cubicBezTo>
                  <a:cubicBezTo>
                    <a:pt x="653" y="258"/>
                    <a:pt x="653" y="258"/>
                    <a:pt x="653" y="258"/>
                  </a:cubicBezTo>
                  <a:cubicBezTo>
                    <a:pt x="653" y="258"/>
                    <a:pt x="653" y="258"/>
                    <a:pt x="641" y="258"/>
                  </a:cubicBezTo>
                  <a:close/>
                  <a:moveTo>
                    <a:pt x="327" y="55"/>
                  </a:moveTo>
                  <a:lnTo>
                    <a:pt x="327" y="55"/>
                  </a:lnTo>
                  <a:cubicBezTo>
                    <a:pt x="518" y="258"/>
                    <a:pt x="518" y="258"/>
                    <a:pt x="518" y="258"/>
                  </a:cubicBezTo>
                  <a:cubicBezTo>
                    <a:pt x="122" y="258"/>
                    <a:pt x="122" y="258"/>
                    <a:pt x="122" y="258"/>
                  </a:cubicBezTo>
                  <a:lnTo>
                    <a:pt x="327" y="55"/>
                  </a:lnTo>
                  <a:close/>
                  <a:moveTo>
                    <a:pt x="96" y="558"/>
                  </a:moveTo>
                  <a:lnTo>
                    <a:pt x="96" y="558"/>
                  </a:lnTo>
                  <a:cubicBezTo>
                    <a:pt x="82" y="558"/>
                    <a:pt x="68" y="558"/>
                    <a:pt x="54" y="545"/>
                  </a:cubicBezTo>
                  <a:cubicBezTo>
                    <a:pt x="68" y="531"/>
                    <a:pt x="68" y="531"/>
                    <a:pt x="68" y="531"/>
                  </a:cubicBezTo>
                  <a:cubicBezTo>
                    <a:pt x="68" y="531"/>
                    <a:pt x="82" y="545"/>
                    <a:pt x="110" y="545"/>
                  </a:cubicBezTo>
                  <a:cubicBezTo>
                    <a:pt x="122" y="545"/>
                    <a:pt x="136" y="531"/>
                    <a:pt x="136" y="517"/>
                  </a:cubicBezTo>
                  <a:cubicBezTo>
                    <a:pt x="136" y="489"/>
                    <a:pt x="136" y="489"/>
                    <a:pt x="110" y="477"/>
                  </a:cubicBezTo>
                  <a:cubicBezTo>
                    <a:pt x="82" y="463"/>
                    <a:pt x="54" y="449"/>
                    <a:pt x="54" y="422"/>
                  </a:cubicBezTo>
                  <a:cubicBezTo>
                    <a:pt x="54" y="395"/>
                    <a:pt x="82" y="381"/>
                    <a:pt x="122" y="381"/>
                  </a:cubicBezTo>
                  <a:cubicBezTo>
                    <a:pt x="136" y="381"/>
                    <a:pt x="150" y="381"/>
                    <a:pt x="164" y="381"/>
                  </a:cubicBezTo>
                  <a:cubicBezTo>
                    <a:pt x="150" y="409"/>
                    <a:pt x="150" y="409"/>
                    <a:pt x="150" y="409"/>
                  </a:cubicBezTo>
                  <a:cubicBezTo>
                    <a:pt x="150" y="395"/>
                    <a:pt x="136" y="395"/>
                    <a:pt x="122" y="395"/>
                  </a:cubicBezTo>
                  <a:cubicBezTo>
                    <a:pt x="96" y="395"/>
                    <a:pt x="82" y="409"/>
                    <a:pt x="82" y="422"/>
                  </a:cubicBezTo>
                  <a:cubicBezTo>
                    <a:pt x="82" y="435"/>
                    <a:pt x="96" y="449"/>
                    <a:pt x="122" y="449"/>
                  </a:cubicBezTo>
                  <a:cubicBezTo>
                    <a:pt x="150" y="463"/>
                    <a:pt x="164" y="477"/>
                    <a:pt x="164" y="504"/>
                  </a:cubicBezTo>
                  <a:cubicBezTo>
                    <a:pt x="164" y="531"/>
                    <a:pt x="150" y="558"/>
                    <a:pt x="96" y="558"/>
                  </a:cubicBezTo>
                  <a:close/>
                  <a:moveTo>
                    <a:pt x="313" y="558"/>
                  </a:moveTo>
                  <a:lnTo>
                    <a:pt x="313" y="558"/>
                  </a:lnTo>
                  <a:cubicBezTo>
                    <a:pt x="287" y="504"/>
                    <a:pt x="287" y="504"/>
                    <a:pt x="287" y="504"/>
                  </a:cubicBezTo>
                  <a:cubicBezTo>
                    <a:pt x="231" y="504"/>
                    <a:pt x="231" y="504"/>
                    <a:pt x="231" y="504"/>
                  </a:cubicBezTo>
                  <a:cubicBezTo>
                    <a:pt x="205" y="558"/>
                    <a:pt x="205" y="558"/>
                    <a:pt x="205" y="558"/>
                  </a:cubicBezTo>
                  <a:cubicBezTo>
                    <a:pt x="177" y="558"/>
                    <a:pt x="177" y="558"/>
                    <a:pt x="177" y="558"/>
                  </a:cubicBezTo>
                  <a:cubicBezTo>
                    <a:pt x="245" y="381"/>
                    <a:pt x="245" y="381"/>
                    <a:pt x="245" y="381"/>
                  </a:cubicBezTo>
                  <a:cubicBezTo>
                    <a:pt x="273" y="381"/>
                    <a:pt x="273" y="381"/>
                    <a:pt x="273" y="381"/>
                  </a:cubicBezTo>
                  <a:cubicBezTo>
                    <a:pt x="341" y="558"/>
                    <a:pt x="341" y="558"/>
                    <a:pt x="341" y="558"/>
                  </a:cubicBezTo>
                  <a:lnTo>
                    <a:pt x="313" y="558"/>
                  </a:lnTo>
                  <a:close/>
                  <a:moveTo>
                    <a:pt x="462" y="558"/>
                  </a:moveTo>
                  <a:lnTo>
                    <a:pt x="462" y="558"/>
                  </a:lnTo>
                  <a:cubicBezTo>
                    <a:pt x="368" y="558"/>
                    <a:pt x="368" y="558"/>
                    <a:pt x="368" y="558"/>
                  </a:cubicBezTo>
                  <a:cubicBezTo>
                    <a:pt x="368" y="381"/>
                    <a:pt x="368" y="381"/>
                    <a:pt x="368" y="381"/>
                  </a:cubicBezTo>
                  <a:cubicBezTo>
                    <a:pt x="382" y="381"/>
                    <a:pt x="382" y="381"/>
                    <a:pt x="382" y="381"/>
                  </a:cubicBezTo>
                  <a:cubicBezTo>
                    <a:pt x="382" y="545"/>
                    <a:pt x="382" y="545"/>
                    <a:pt x="382" y="545"/>
                  </a:cubicBezTo>
                  <a:cubicBezTo>
                    <a:pt x="462" y="545"/>
                    <a:pt x="462" y="545"/>
                    <a:pt x="462" y="545"/>
                  </a:cubicBezTo>
                  <a:lnTo>
                    <a:pt x="462" y="558"/>
                  </a:lnTo>
                  <a:close/>
                  <a:moveTo>
                    <a:pt x="585" y="558"/>
                  </a:moveTo>
                  <a:lnTo>
                    <a:pt x="585" y="558"/>
                  </a:lnTo>
                  <a:cubicBezTo>
                    <a:pt x="490" y="558"/>
                    <a:pt x="490" y="558"/>
                    <a:pt x="490" y="558"/>
                  </a:cubicBezTo>
                  <a:cubicBezTo>
                    <a:pt x="490" y="381"/>
                    <a:pt x="490" y="381"/>
                    <a:pt x="490" y="381"/>
                  </a:cubicBezTo>
                  <a:cubicBezTo>
                    <a:pt x="585" y="381"/>
                    <a:pt x="585" y="381"/>
                    <a:pt x="585" y="381"/>
                  </a:cubicBezTo>
                  <a:cubicBezTo>
                    <a:pt x="585" y="395"/>
                    <a:pt x="585" y="395"/>
                    <a:pt x="585" y="395"/>
                  </a:cubicBezTo>
                  <a:cubicBezTo>
                    <a:pt x="518" y="395"/>
                    <a:pt x="518" y="395"/>
                    <a:pt x="518" y="395"/>
                  </a:cubicBezTo>
                  <a:cubicBezTo>
                    <a:pt x="518" y="449"/>
                    <a:pt x="518" y="449"/>
                    <a:pt x="518" y="449"/>
                  </a:cubicBezTo>
                  <a:cubicBezTo>
                    <a:pt x="585" y="449"/>
                    <a:pt x="585" y="449"/>
                    <a:pt x="585" y="449"/>
                  </a:cubicBezTo>
                  <a:cubicBezTo>
                    <a:pt x="585" y="477"/>
                    <a:pt x="585" y="477"/>
                    <a:pt x="585" y="477"/>
                  </a:cubicBezTo>
                  <a:cubicBezTo>
                    <a:pt x="518" y="477"/>
                    <a:pt x="518" y="477"/>
                    <a:pt x="518" y="477"/>
                  </a:cubicBezTo>
                  <a:cubicBezTo>
                    <a:pt x="518" y="545"/>
                    <a:pt x="518" y="545"/>
                    <a:pt x="518" y="545"/>
                  </a:cubicBezTo>
                  <a:cubicBezTo>
                    <a:pt x="585" y="545"/>
                    <a:pt x="585" y="545"/>
                    <a:pt x="585" y="545"/>
                  </a:cubicBezTo>
                  <a:lnTo>
                    <a:pt x="585" y="558"/>
                  </a:lnTo>
                  <a:close/>
                </a:path>
              </a:pathLst>
            </a:custGeom>
            <a:grpFill/>
            <a:ln>
              <a:noFill/>
            </a:ln>
            <a:effectLst/>
          </p:spPr>
          <p:txBody>
            <a:bodyPr wrap="none" lIns="152366" tIns="76183" rIns="152366" bIns="76183" anchor="ctr"/>
            <a:lstStyle/>
            <a:p>
              <a:endParaRPr lang="en-US" dirty="0"/>
            </a:p>
          </p:txBody>
        </p:sp>
        <p:sp>
          <p:nvSpPr>
            <p:cNvPr id="101" name="Freeform 585"/>
            <p:cNvSpPr>
              <a:spLocks noChangeArrowheads="1"/>
            </p:cNvSpPr>
            <p:nvPr/>
          </p:nvSpPr>
          <p:spPr bwMode="auto">
            <a:xfrm>
              <a:off x="16153089" y="11160709"/>
              <a:ext cx="54346" cy="79454"/>
            </a:xfrm>
            <a:custGeom>
              <a:avLst/>
              <a:gdLst>
                <a:gd name="T0" fmla="*/ 28 w 57"/>
                <a:gd name="T1" fmla="*/ 0 h 83"/>
                <a:gd name="T2" fmla="*/ 28 w 57"/>
                <a:gd name="T3" fmla="*/ 0 h 83"/>
                <a:gd name="T4" fmla="*/ 28 w 57"/>
                <a:gd name="T5" fmla="*/ 0 h 83"/>
                <a:gd name="T6" fmla="*/ 14 w 57"/>
                <a:gd name="T7" fmla="*/ 40 h 83"/>
                <a:gd name="T8" fmla="*/ 0 w 57"/>
                <a:gd name="T9" fmla="*/ 82 h 83"/>
                <a:gd name="T10" fmla="*/ 56 w 57"/>
                <a:gd name="T11" fmla="*/ 82 h 83"/>
                <a:gd name="T12" fmla="*/ 42 w 57"/>
                <a:gd name="T13" fmla="*/ 40 h 83"/>
                <a:gd name="T14" fmla="*/ 28 w 57"/>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83">
                  <a:moveTo>
                    <a:pt x="28" y="0"/>
                  </a:moveTo>
                  <a:lnTo>
                    <a:pt x="28" y="0"/>
                  </a:lnTo>
                  <a:lnTo>
                    <a:pt x="28" y="0"/>
                  </a:lnTo>
                  <a:cubicBezTo>
                    <a:pt x="28" y="14"/>
                    <a:pt x="28" y="27"/>
                    <a:pt x="14" y="40"/>
                  </a:cubicBezTo>
                  <a:cubicBezTo>
                    <a:pt x="0" y="82"/>
                    <a:pt x="0" y="82"/>
                    <a:pt x="0" y="82"/>
                  </a:cubicBezTo>
                  <a:cubicBezTo>
                    <a:pt x="56" y="82"/>
                    <a:pt x="56" y="82"/>
                    <a:pt x="56" y="82"/>
                  </a:cubicBezTo>
                  <a:cubicBezTo>
                    <a:pt x="42" y="40"/>
                    <a:pt x="42" y="40"/>
                    <a:pt x="42" y="40"/>
                  </a:cubicBezTo>
                  <a:cubicBezTo>
                    <a:pt x="28" y="27"/>
                    <a:pt x="28" y="14"/>
                    <a:pt x="28" y="0"/>
                  </a:cubicBezTo>
                </a:path>
              </a:pathLst>
            </a:custGeom>
            <a:grpFill/>
            <a:ln>
              <a:noFill/>
            </a:ln>
            <a:effectLst/>
          </p:spPr>
          <p:txBody>
            <a:bodyPr wrap="none" lIns="152366" tIns="76183" rIns="152366" bIns="76183" anchor="ctr"/>
            <a:lstStyle/>
            <a:p>
              <a:endParaRPr lang="en-US" dirty="0"/>
            </a:p>
          </p:txBody>
        </p:sp>
      </p:grpSp>
      <p:pic>
        <p:nvPicPr>
          <p:cNvPr id="103"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432662" y="1461124"/>
            <a:ext cx="7629377" cy="1740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idx="12"/>
          </p:nvPr>
        </p:nvSpPr>
        <p:spPr/>
        <p:txBody>
          <a:bodyPr/>
          <a:lstStyle/>
          <a:p>
            <a:fld id="{00000000-1234-1234-1234-123412341234}" type="slidenum">
              <a:rPr lang="en" smtClean="0"/>
              <a:pPr/>
              <a:t>28</a:t>
            </a:fld>
            <a:endParaRPr lang="en"/>
          </a:p>
        </p:txBody>
      </p:sp>
    </p:spTree>
    <p:extLst>
      <p:ext uri="{BB962C8B-B14F-4D97-AF65-F5344CB8AC3E}">
        <p14:creationId xmlns:p14="http://schemas.microsoft.com/office/powerpoint/2010/main" val="210027399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ctrTitle"/>
          </p:nvPr>
        </p:nvSpPr>
        <p:spPr>
          <a:xfrm>
            <a:off x="321345" y="7717349"/>
            <a:ext cx="13986326" cy="3091995"/>
          </a:xfrm>
          <a:prstGeom prst="rect">
            <a:avLst/>
          </a:prstGeom>
        </p:spPr>
        <p:txBody>
          <a:bodyPr lIns="243737" tIns="243737" rIns="243737" bIns="243737" anchor="t" anchorCtr="0">
            <a:noAutofit/>
          </a:bodyPr>
          <a:lstStyle/>
          <a:p>
            <a:r>
              <a:rPr lang="en-US" sz="15100" dirty="0">
                <a:latin typeface="Trebuchet MS" panose="020B0603020202020204" pitchFamily="34" charset="0"/>
              </a:rPr>
              <a:t>MicroServices</a:t>
            </a:r>
          </a:p>
        </p:txBody>
      </p:sp>
      <p:sp>
        <p:nvSpPr>
          <p:cNvPr id="223" name="Shape 223"/>
          <p:cNvSpPr txBox="1">
            <a:spLocks noGrp="1"/>
          </p:cNvSpPr>
          <p:nvPr>
            <p:ph type="sldNum" idx="12"/>
          </p:nvPr>
        </p:nvSpPr>
        <p:spPr>
          <a:xfrm>
            <a:off x="20309376" y="12362566"/>
            <a:ext cx="3965367" cy="841381"/>
          </a:xfrm>
          <a:prstGeom prst="rect">
            <a:avLst/>
          </a:prstGeom>
        </p:spPr>
        <p:txBody>
          <a:bodyPr lIns="243737" tIns="243737" rIns="243737" bIns="243737" anchor="ctr" anchorCtr="0">
            <a:noAutofit/>
          </a:bodyPr>
          <a:lstStyle/>
          <a:p>
            <a:fld id="{00000000-1234-1234-1234-123412341234}" type="slidenum">
              <a:rPr lang="en">
                <a:solidFill>
                  <a:srgbClr val="FFFFFF"/>
                </a:solidFill>
              </a:rPr>
              <a:pPr/>
              <a:t>3</a:t>
            </a:fld>
            <a:endParaRPr lang="en">
              <a:solidFill>
                <a:srgbClr val="FFFFFF"/>
              </a:solidFill>
            </a:endParaRPr>
          </a:p>
        </p:txBody>
      </p:sp>
      <p:pic>
        <p:nvPicPr>
          <p:cNvPr id="5122" name="Picture 2" descr="Image result for micro services iCON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95399" y="8122024"/>
            <a:ext cx="3979344" cy="397934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micro services iCON pn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5309" r="23650"/>
          <a:stretch/>
        </p:blipFill>
        <p:spPr bwMode="auto">
          <a:xfrm>
            <a:off x="0" y="323695"/>
            <a:ext cx="6786132" cy="6726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94288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What Are </a:t>
            </a:r>
            <a:r>
              <a:rPr lang="en-IN" dirty="0" err="1"/>
              <a:t>MicroServices</a:t>
            </a:r>
            <a:r>
              <a:rPr lang="en-IN" dirty="0"/>
              <a:t>?</a:t>
            </a:r>
          </a:p>
        </p:txBody>
      </p:sp>
      <p:sp>
        <p:nvSpPr>
          <p:cNvPr id="7" name="Text Placeholder 6"/>
          <p:cNvSpPr>
            <a:spLocks noGrp="1"/>
          </p:cNvSpPr>
          <p:nvPr>
            <p:ph type="body" idx="1"/>
          </p:nvPr>
        </p:nvSpPr>
        <p:spPr>
          <a:xfrm>
            <a:off x="1700571" y="6510194"/>
            <a:ext cx="16349341" cy="8388000"/>
          </a:xfrm>
        </p:spPr>
        <p:txBody>
          <a:bodyPr anchor="t"/>
          <a:lstStyle/>
          <a:p>
            <a:pPr marL="1425575" indent="-1371600"/>
            <a:r>
              <a:rPr lang="en-US" sz="4400" dirty="0"/>
              <a:t>MicroServices are small, autonomous services that work together.</a:t>
            </a:r>
          </a:p>
          <a:p>
            <a:endParaRPr lang="en-US" sz="3700" dirty="0"/>
          </a:p>
        </p:txBody>
      </p:sp>
      <p:sp>
        <p:nvSpPr>
          <p:cNvPr id="5" name="Slide Number Placeholder 4"/>
          <p:cNvSpPr>
            <a:spLocks noGrp="1"/>
          </p:cNvSpPr>
          <p:nvPr>
            <p:ph type="sldNum" idx="12"/>
          </p:nvPr>
        </p:nvSpPr>
        <p:spPr/>
        <p:txBody>
          <a:bodyPr/>
          <a:lstStyle/>
          <a:p>
            <a:fld id="{9979A126-5CF1-4036-ABC2-9D63EB07D80E}" type="slidenum">
              <a:rPr lang="en" smtClean="0"/>
              <a:pPr/>
              <a:t>4</a:t>
            </a:fld>
            <a:endParaRPr lang="en" dirty="0"/>
          </a:p>
        </p:txBody>
      </p:sp>
      <p:pic>
        <p:nvPicPr>
          <p:cNvPr id="1026" name="Picture 2" descr="Image result for Microservices ICON png"/>
          <p:cNvPicPr>
            <a:picLocks noChangeAspect="1" noChangeArrowheads="1"/>
          </p:cNvPicPr>
          <p:nvPr/>
        </p:nvPicPr>
        <p:blipFill rotWithShape="1">
          <a:blip r:embed="rId3">
            <a:extLst>
              <a:ext uri="{28A0092B-C50C-407E-A947-70E740481C1C}">
                <a14:useLocalDpi xmlns:a14="http://schemas.microsoft.com/office/drawing/2010/main" val="0"/>
              </a:ext>
            </a:extLst>
          </a:blip>
          <a:srcRect l="17043" r="18487"/>
          <a:stretch/>
        </p:blipFill>
        <p:spPr bwMode="auto">
          <a:xfrm>
            <a:off x="18277282" y="6274691"/>
            <a:ext cx="6100368" cy="533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08223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Benefits</a:t>
            </a:r>
          </a:p>
        </p:txBody>
      </p:sp>
      <p:sp>
        <p:nvSpPr>
          <p:cNvPr id="4" name="Slide Number Placeholder 3"/>
          <p:cNvSpPr>
            <a:spLocks noGrp="1"/>
          </p:cNvSpPr>
          <p:nvPr>
            <p:ph type="sldNum" idx="12"/>
          </p:nvPr>
        </p:nvSpPr>
        <p:spPr/>
        <p:txBody>
          <a:bodyPr/>
          <a:lstStyle/>
          <a:p>
            <a:fld id="{9979A126-5CF1-4036-ABC2-9D63EB07D80E}" type="slidenum">
              <a:rPr lang="en" smtClean="0"/>
              <a:pPr/>
              <a:t>5</a:t>
            </a:fld>
            <a:endParaRPr lang="en" dirty="0"/>
          </a:p>
        </p:txBody>
      </p:sp>
      <p:graphicFrame>
        <p:nvGraphicFramePr>
          <p:cNvPr id="5" name="Diagram 4"/>
          <p:cNvGraphicFramePr/>
          <p:nvPr>
            <p:extLst>
              <p:ext uri="{D42A27DB-BD31-4B8C-83A1-F6EECF244321}">
                <p14:modId xmlns:p14="http://schemas.microsoft.com/office/powerpoint/2010/main" val="779292043"/>
              </p:ext>
            </p:extLst>
          </p:nvPr>
        </p:nvGraphicFramePr>
        <p:xfrm>
          <a:off x="1857689" y="3926540"/>
          <a:ext cx="20662272" cy="75572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886691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9A70D-D908-4D61-90FC-3E2C5E38BFA8}"/>
              </a:ext>
            </a:extLst>
          </p:cNvPr>
          <p:cNvSpPr>
            <a:spLocks noGrp="1"/>
          </p:cNvSpPr>
          <p:nvPr>
            <p:ph type="title"/>
          </p:nvPr>
        </p:nvSpPr>
        <p:spPr/>
        <p:txBody>
          <a:bodyPr/>
          <a:lstStyle/>
          <a:p>
            <a:r>
              <a:rPr lang="en-US"/>
              <a:t>Technology Heterogeneity</a:t>
            </a:r>
            <a:endParaRPr lang="en-US" dirty="0"/>
          </a:p>
        </p:txBody>
      </p:sp>
      <p:sp>
        <p:nvSpPr>
          <p:cNvPr id="3" name="Text Placeholder 2"/>
          <p:cNvSpPr>
            <a:spLocks noGrp="1"/>
          </p:cNvSpPr>
          <p:nvPr>
            <p:ph type="body" idx="1"/>
          </p:nvPr>
        </p:nvSpPr>
        <p:spPr/>
        <p:txBody>
          <a:bodyPr/>
          <a:lstStyle/>
          <a:p>
            <a:r>
              <a:rPr lang="en-US" dirty="0"/>
              <a:t>System composed of multiple, collaborating services can have different technologies inside each one</a:t>
            </a:r>
          </a:p>
          <a:p>
            <a:r>
              <a:rPr lang="en-US" dirty="0"/>
              <a:t>Helps picking right tool for each job instead of having a standardized, one-size-fits-all approach</a:t>
            </a:r>
          </a:p>
          <a:p>
            <a:endParaRPr lang="en-US" dirty="0"/>
          </a:p>
        </p:txBody>
      </p:sp>
      <p:pic>
        <p:nvPicPr>
          <p:cNvPr id="4" name="Content Placeholder 3">
            <a:extLst>
              <a:ext uri="{FF2B5EF4-FFF2-40B4-BE49-F238E27FC236}">
                <a16:creationId xmlns:a16="http://schemas.microsoft.com/office/drawing/2014/main" id="{213C69B8-8DA4-4215-B2BF-AB542DCC9098}"/>
              </a:ext>
            </a:extLst>
          </p:cNvPr>
          <p:cNvPicPr>
            <a:picLocks noGrp="1" noChangeAspect="1"/>
          </p:cNvPicPr>
          <p:nvPr>
            <p:ph idx="4294967295"/>
          </p:nvPr>
        </p:nvPicPr>
        <p:blipFill rotWithShape="1">
          <a:blip r:embed="rId3">
            <a:clrChange>
              <a:clrFrom>
                <a:srgbClr val="FFFFFF"/>
              </a:clrFrom>
              <a:clrTo>
                <a:srgbClr val="FFFFFF">
                  <a:alpha val="0"/>
                </a:srgbClr>
              </a:clrTo>
            </a:clrChange>
          </a:blip>
          <a:srcRect t="8615" b="17250"/>
          <a:stretch/>
        </p:blipFill>
        <p:spPr>
          <a:xfrm>
            <a:off x="6570663" y="7296150"/>
            <a:ext cx="11236325" cy="4286250"/>
          </a:xfrm>
          <a:prstGeom prst="rect">
            <a:avLst/>
          </a:prstGeom>
        </p:spPr>
      </p:pic>
      <p:sp>
        <p:nvSpPr>
          <p:cNvPr id="6" name="TextBox 5"/>
          <p:cNvSpPr txBox="1"/>
          <p:nvPr/>
        </p:nvSpPr>
        <p:spPr>
          <a:xfrm>
            <a:off x="5136359" y="11853913"/>
            <a:ext cx="14104932" cy="646331"/>
          </a:xfrm>
          <a:prstGeom prst="rect">
            <a:avLst/>
          </a:prstGeom>
          <a:noFill/>
        </p:spPr>
        <p:txBody>
          <a:bodyPr wrap="square" rtlCol="0">
            <a:spAutoFit/>
          </a:bodyPr>
          <a:lstStyle/>
          <a:p>
            <a:pPr algn="ctr"/>
            <a:r>
              <a:rPr lang="en-US" b="1" dirty="0">
                <a:latin typeface="Trebuchet MS" panose="020B0603020202020204" pitchFamily="34" charset="0"/>
              </a:rPr>
              <a:t>MicroServices can allow easily embrace different technologies</a:t>
            </a:r>
          </a:p>
        </p:txBody>
      </p:sp>
      <p:sp>
        <p:nvSpPr>
          <p:cNvPr id="9" name="Slide Number Placeholder 8"/>
          <p:cNvSpPr>
            <a:spLocks noGrp="1"/>
          </p:cNvSpPr>
          <p:nvPr>
            <p:ph type="sldNum" idx="12"/>
          </p:nvPr>
        </p:nvSpPr>
        <p:spPr/>
        <p:txBody>
          <a:bodyPr/>
          <a:lstStyle/>
          <a:p>
            <a:fld id="{9979A126-5CF1-4036-ABC2-9D63EB07D80E}" type="slidenum">
              <a:rPr lang="en" smtClean="0"/>
              <a:pPr/>
              <a:t>6</a:t>
            </a:fld>
            <a:endParaRPr lang="en" dirty="0"/>
          </a:p>
        </p:txBody>
      </p:sp>
    </p:spTree>
    <p:extLst>
      <p:ext uri="{BB962C8B-B14F-4D97-AF65-F5344CB8AC3E}">
        <p14:creationId xmlns:p14="http://schemas.microsoft.com/office/powerpoint/2010/main" val="16670199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995BB-69E7-4D4A-8E09-FDB62ED9019B}"/>
              </a:ext>
            </a:extLst>
          </p:cNvPr>
          <p:cNvSpPr>
            <a:spLocks noGrp="1"/>
          </p:cNvSpPr>
          <p:nvPr>
            <p:ph type="title"/>
          </p:nvPr>
        </p:nvSpPr>
        <p:spPr/>
        <p:txBody>
          <a:bodyPr/>
          <a:lstStyle/>
          <a:p>
            <a:r>
              <a:rPr lang="en-US"/>
              <a:t>Resilience</a:t>
            </a:r>
            <a:endParaRPr lang="en-US" dirty="0"/>
          </a:p>
        </p:txBody>
      </p:sp>
      <p:sp>
        <p:nvSpPr>
          <p:cNvPr id="3" name="Content Placeholder 2">
            <a:extLst>
              <a:ext uri="{FF2B5EF4-FFF2-40B4-BE49-F238E27FC236}">
                <a16:creationId xmlns:a16="http://schemas.microsoft.com/office/drawing/2014/main" id="{64FC87BE-2A8F-4397-8DD3-DF8032548CA5}"/>
              </a:ext>
            </a:extLst>
          </p:cNvPr>
          <p:cNvSpPr>
            <a:spLocks noGrp="1"/>
          </p:cNvSpPr>
          <p:nvPr>
            <p:ph type="body" idx="1"/>
          </p:nvPr>
        </p:nvSpPr>
        <p:spPr>
          <a:xfrm>
            <a:off x="886260" y="4817600"/>
            <a:ext cx="22117431" cy="8388000"/>
          </a:xfrm>
        </p:spPr>
        <p:txBody>
          <a:bodyPr/>
          <a:lstStyle/>
          <a:p>
            <a:r>
              <a:rPr lang="en-US" dirty="0"/>
              <a:t>In a monolithic service, if the service fails, everything stops working </a:t>
            </a:r>
          </a:p>
          <a:p>
            <a:r>
              <a:rPr lang="en-US" dirty="0"/>
              <a:t>Monolithic systems run on multiple machines to reduce chances of failure</a:t>
            </a:r>
          </a:p>
          <a:p>
            <a:r>
              <a:rPr lang="en-US" dirty="0"/>
              <a:t>MicroServices permits building systems that handle the total failure of services and degrade functionality accordingly</a:t>
            </a:r>
          </a:p>
        </p:txBody>
      </p:sp>
      <p:pic>
        <p:nvPicPr>
          <p:cNvPr id="6146" name="Picture 2" descr="Image result for Resilience iCON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2335" y="7733600"/>
            <a:ext cx="4964893" cy="4137411"/>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p:cNvSpPr>
            <a:spLocks noGrp="1"/>
          </p:cNvSpPr>
          <p:nvPr>
            <p:ph type="sldNum" idx="12"/>
          </p:nvPr>
        </p:nvSpPr>
        <p:spPr/>
        <p:txBody>
          <a:bodyPr/>
          <a:lstStyle/>
          <a:p>
            <a:fld id="{9979A126-5CF1-4036-ABC2-9D63EB07D80E}" type="slidenum">
              <a:rPr lang="en" smtClean="0"/>
              <a:pPr/>
              <a:t>7</a:t>
            </a:fld>
            <a:endParaRPr lang="en" dirty="0"/>
          </a:p>
        </p:txBody>
      </p:sp>
    </p:spTree>
    <p:extLst>
      <p:ext uri="{BB962C8B-B14F-4D97-AF65-F5344CB8AC3E}">
        <p14:creationId xmlns:p14="http://schemas.microsoft.com/office/powerpoint/2010/main" val="9193491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A15BC-0246-402A-BA6F-B8AE6BAD3A7B}"/>
              </a:ext>
            </a:extLst>
          </p:cNvPr>
          <p:cNvSpPr>
            <a:spLocks noGrp="1"/>
          </p:cNvSpPr>
          <p:nvPr>
            <p:ph type="title"/>
          </p:nvPr>
        </p:nvSpPr>
        <p:spPr/>
        <p:txBody>
          <a:bodyPr/>
          <a:lstStyle/>
          <a:p>
            <a:r>
              <a:rPr lang="en-US"/>
              <a:t>Scaling</a:t>
            </a:r>
            <a:endParaRPr lang="en-US" dirty="0"/>
          </a:p>
        </p:txBody>
      </p:sp>
      <p:sp>
        <p:nvSpPr>
          <p:cNvPr id="3" name="Content Placeholder 2">
            <a:extLst>
              <a:ext uri="{FF2B5EF4-FFF2-40B4-BE49-F238E27FC236}">
                <a16:creationId xmlns:a16="http://schemas.microsoft.com/office/drawing/2014/main" id="{64F358D2-37E1-4E9C-AF9A-F092F646B5FC}"/>
              </a:ext>
            </a:extLst>
          </p:cNvPr>
          <p:cNvSpPr>
            <a:spLocks noGrp="1"/>
          </p:cNvSpPr>
          <p:nvPr>
            <p:ph type="body" idx="1"/>
          </p:nvPr>
        </p:nvSpPr>
        <p:spPr/>
        <p:txBody>
          <a:bodyPr/>
          <a:lstStyle/>
          <a:p>
            <a:r>
              <a:rPr lang="en-US" dirty="0"/>
              <a:t>With a large monolithic service everything is scaled together</a:t>
            </a:r>
          </a:p>
          <a:p>
            <a:r>
              <a:rPr lang="en-US" dirty="0"/>
              <a:t>With smaller services only required services are scaled</a:t>
            </a:r>
          </a:p>
          <a:p>
            <a:r>
              <a:rPr lang="en-US" dirty="0"/>
              <a:t>Permits running other parts of the system on smaller, less powerful hardware</a:t>
            </a:r>
          </a:p>
          <a:p>
            <a:endParaRPr lang="en-US" dirty="0"/>
          </a:p>
        </p:txBody>
      </p:sp>
      <p:pic>
        <p:nvPicPr>
          <p:cNvPr id="4" name="Picture 3">
            <a:extLst>
              <a:ext uri="{FF2B5EF4-FFF2-40B4-BE49-F238E27FC236}">
                <a16:creationId xmlns:a16="http://schemas.microsoft.com/office/drawing/2014/main" id="{1EBD3998-44BA-4AAB-BDDA-1FEFA49E1BA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157733" y="5971607"/>
            <a:ext cx="14062185" cy="7744393"/>
          </a:xfrm>
          <a:prstGeom prst="rect">
            <a:avLst/>
          </a:prstGeom>
        </p:spPr>
      </p:pic>
      <p:sp>
        <p:nvSpPr>
          <p:cNvPr id="9" name="Slide Number Placeholder 8"/>
          <p:cNvSpPr>
            <a:spLocks noGrp="1"/>
          </p:cNvSpPr>
          <p:nvPr>
            <p:ph type="sldNum" idx="12"/>
          </p:nvPr>
        </p:nvSpPr>
        <p:spPr/>
        <p:txBody>
          <a:bodyPr/>
          <a:lstStyle/>
          <a:p>
            <a:fld id="{9979A126-5CF1-4036-ABC2-9D63EB07D80E}" type="slidenum">
              <a:rPr lang="en" smtClean="0"/>
              <a:pPr/>
              <a:t>8</a:t>
            </a:fld>
            <a:endParaRPr lang="en" dirty="0"/>
          </a:p>
        </p:txBody>
      </p:sp>
    </p:spTree>
    <p:extLst>
      <p:ext uri="{BB962C8B-B14F-4D97-AF65-F5344CB8AC3E}">
        <p14:creationId xmlns:p14="http://schemas.microsoft.com/office/powerpoint/2010/main" val="3787575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90240-3388-4895-810C-15D26F7F4A7C}"/>
              </a:ext>
            </a:extLst>
          </p:cNvPr>
          <p:cNvSpPr>
            <a:spLocks noGrp="1"/>
          </p:cNvSpPr>
          <p:nvPr>
            <p:ph type="title"/>
          </p:nvPr>
        </p:nvSpPr>
        <p:spPr/>
        <p:txBody>
          <a:bodyPr/>
          <a:lstStyle/>
          <a:p>
            <a:r>
              <a:rPr lang="en-US" dirty="0"/>
              <a:t>Ease of Deployment</a:t>
            </a:r>
          </a:p>
        </p:txBody>
      </p:sp>
      <p:sp>
        <p:nvSpPr>
          <p:cNvPr id="3" name="Content Placeholder 2">
            <a:extLst>
              <a:ext uri="{FF2B5EF4-FFF2-40B4-BE49-F238E27FC236}">
                <a16:creationId xmlns:a16="http://schemas.microsoft.com/office/drawing/2014/main" id="{BD962AA9-12E0-4635-A4B4-BF07F0CA8EAB}"/>
              </a:ext>
            </a:extLst>
          </p:cNvPr>
          <p:cNvSpPr>
            <a:spLocks noGrp="1"/>
          </p:cNvSpPr>
          <p:nvPr>
            <p:ph type="body" idx="1"/>
          </p:nvPr>
        </p:nvSpPr>
        <p:spPr/>
        <p:txBody>
          <a:bodyPr/>
          <a:lstStyle/>
          <a:p>
            <a:r>
              <a:rPr lang="en-US" dirty="0"/>
              <a:t>One-line change to a million-line-long monolithic application requires the whole application to be deployed in order to reflect the change</a:t>
            </a:r>
          </a:p>
          <a:p>
            <a:r>
              <a:rPr lang="en-US" dirty="0"/>
              <a:t>With MicroServices, change to a single service can be deployed independently from rest of the system</a:t>
            </a:r>
          </a:p>
        </p:txBody>
      </p:sp>
      <p:pic>
        <p:nvPicPr>
          <p:cNvPr id="7170" name="Picture 2" descr="Image result for Ease of Deployment iCON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52484" y="8117600"/>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p:cNvSpPr>
            <a:spLocks noGrp="1"/>
          </p:cNvSpPr>
          <p:nvPr>
            <p:ph type="sldNum" idx="12"/>
          </p:nvPr>
        </p:nvSpPr>
        <p:spPr/>
        <p:txBody>
          <a:bodyPr/>
          <a:lstStyle/>
          <a:p>
            <a:fld id="{9979A126-5CF1-4036-ABC2-9D63EB07D80E}" type="slidenum">
              <a:rPr lang="en" smtClean="0"/>
              <a:pPr/>
              <a:t>9</a:t>
            </a:fld>
            <a:endParaRPr lang="en" dirty="0"/>
          </a:p>
        </p:txBody>
      </p:sp>
    </p:spTree>
    <p:extLst>
      <p:ext uri="{BB962C8B-B14F-4D97-AF65-F5344CB8AC3E}">
        <p14:creationId xmlns:p14="http://schemas.microsoft.com/office/powerpoint/2010/main" val="1154301509"/>
      </p:ext>
    </p:extLst>
  </p:cSld>
  <p:clrMapOvr>
    <a:masterClrMapping/>
  </p:clrMapOvr>
  <p:transition spd="slow">
    <p:push dir="u"/>
  </p:transition>
</p:sld>
</file>

<file path=ppt/theme/theme1.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670926A2FFE6449989BD102A5600A21" ma:contentTypeVersion="7" ma:contentTypeDescription="Create a new document." ma:contentTypeScope="" ma:versionID="ac41e1cb1095949f50243b67c66815a2">
  <xsd:schema xmlns:xsd="http://www.w3.org/2001/XMLSchema" xmlns:xs="http://www.w3.org/2001/XMLSchema" xmlns:p="http://schemas.microsoft.com/office/2006/metadata/properties" xmlns:ns1="http://schemas.microsoft.com/sharepoint/v3" xmlns:ns2="b88fcf70-56dc-467b-bad4-cba0c284dd2e" xmlns:ns3="47b9d0d9-73eb-42c8-ae8e-ae88c52d8973" targetNamespace="http://schemas.microsoft.com/office/2006/metadata/properties" ma:root="true" ma:fieldsID="e15272983ce8f28dc9df6714a0091622" ns1:_="" ns2:_="" ns3:_="">
    <xsd:import namespace="http://schemas.microsoft.com/sharepoint/v3"/>
    <xsd:import namespace="b88fcf70-56dc-467b-bad4-cba0c284dd2e"/>
    <xsd:import namespace="47b9d0d9-73eb-42c8-ae8e-ae88c52d8973"/>
    <xsd:element name="properties">
      <xsd:complexType>
        <xsd:sequence>
          <xsd:element name="documentManagement">
            <xsd:complexType>
              <xsd:all>
                <xsd:element ref="ns2:_dlc_DocId" minOccurs="0"/>
                <xsd:element ref="ns2:_dlc_DocIdUrl" minOccurs="0"/>
                <xsd:element ref="ns2:_dlc_DocIdPersistId" minOccurs="0"/>
                <xsd:element ref="ns1:PublishingStartDate" minOccurs="0"/>
                <xsd:element ref="ns1:PublishingExpirationDate" minOccurs="0"/>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11"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1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88fcf70-56dc-467b-bad4-cba0c284dd2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internalName="LastSharedByUser" ma:readOnly="true">
      <xsd:simpleType>
        <xsd:restriction base="dms:Note">
          <xsd:maxLength value="255"/>
        </xsd:restriction>
      </xsd:simpleType>
    </xsd:element>
    <xsd:element name="LastSharedByTime" ma:index="16"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7b9d0d9-73eb-42c8-ae8e-ae88c52d8973" elementFormDefault="qualified">
    <xsd:import namespace="http://schemas.microsoft.com/office/2006/documentManagement/types"/>
    <xsd:import namespace="http://schemas.microsoft.com/office/infopath/2007/PartnerControls"/>
    <xsd:element name="MediaServiceMetadata" ma:index="17" nillable="true" ma:displayName="MediaServiceMetadata" ma:description="" ma:hidden="true" ma:internalName="MediaServiceMetadata" ma:readOnly="true">
      <xsd:simpleType>
        <xsd:restriction base="dms:Note"/>
      </xsd:simpleType>
    </xsd:element>
    <xsd:element name="MediaServiceFastMetadata" ma:index="18"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dlc_DocId xmlns="b88fcf70-56dc-467b-bad4-cba0c284dd2e">ROYALCYBER-402115027-1265</_dlc_DocId>
    <_dlc_DocIdUrl xmlns="b88fcf70-56dc-467b-bad4-cba0c284dd2e">
      <Url>https://rcyber.sharepoint.com/presentations/_layouts/15/DocIdRedir.aspx?ID=ROYALCYBER-402115027-1265</Url>
      <Description>ROYALCYBER-402115027-1265</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935C283B-920E-403E-8F97-26067303FC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88fcf70-56dc-467b-bad4-cba0c284dd2e"/>
    <ds:schemaRef ds:uri="47b9d0d9-73eb-42c8-ae8e-ae88c52d89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AAF938-C1EC-446A-B1D4-67D8CBE38400}">
  <ds:schemaRefs>
    <ds:schemaRef ds:uri="http://schemas.microsoft.com/office/2006/metadata/properties"/>
    <ds:schemaRef ds:uri="http://schemas.microsoft.com/office/2006/documentManagement/types"/>
    <ds:schemaRef ds:uri="b88fcf70-56dc-467b-bad4-cba0c284dd2e"/>
    <ds:schemaRef ds:uri="http://schemas.microsoft.com/sharepoint/v3"/>
    <ds:schemaRef ds:uri="http://purl.org/dc/elements/1.1/"/>
    <ds:schemaRef ds:uri="http://schemas.openxmlformats.org/package/2006/metadata/core-properties"/>
    <ds:schemaRef ds:uri="http://schemas.microsoft.com/office/infopath/2007/PartnerControls"/>
    <ds:schemaRef ds:uri="http://purl.org/dc/terms/"/>
    <ds:schemaRef ds:uri="47b9d0d9-73eb-42c8-ae8e-ae88c52d8973"/>
    <ds:schemaRef ds:uri="http://www.w3.org/XML/1998/namespace"/>
    <ds:schemaRef ds:uri="http://purl.org/dc/dcmitype/"/>
  </ds:schemaRefs>
</ds:datastoreItem>
</file>

<file path=customXml/itemProps3.xml><?xml version="1.0" encoding="utf-8"?>
<ds:datastoreItem xmlns:ds="http://schemas.openxmlformats.org/officeDocument/2006/customXml" ds:itemID="{125C7760-0CC4-44E5-B35E-E0CC491F16C6}">
  <ds:schemaRefs>
    <ds:schemaRef ds:uri="http://schemas.microsoft.com/sharepoint/v3/contenttype/forms"/>
  </ds:schemaRefs>
</ds:datastoreItem>
</file>

<file path=customXml/itemProps4.xml><?xml version="1.0" encoding="utf-8"?>
<ds:datastoreItem xmlns:ds="http://schemas.openxmlformats.org/officeDocument/2006/customXml" ds:itemID="{26D91E77-7682-4299-8AAB-F04B49FA1033}">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4915</TotalTime>
  <Words>1174</Words>
  <Application>Microsoft Office PowerPoint</Application>
  <PresentationFormat>Custom</PresentationFormat>
  <Paragraphs>260</Paragraphs>
  <Slides>28</Slides>
  <Notes>12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Arial</vt:lpstr>
      <vt:lpstr>Arvo</vt:lpstr>
      <vt:lpstr>Calibri</vt:lpstr>
      <vt:lpstr>Calibri Light</vt:lpstr>
      <vt:lpstr>Gill Sans</vt:lpstr>
      <vt:lpstr>Lato Regular</vt:lpstr>
      <vt:lpstr>Open Sans Light</vt:lpstr>
      <vt:lpstr>Roboto Condensed</vt:lpstr>
      <vt:lpstr>Roboto Condensed Light</vt:lpstr>
      <vt:lpstr>Roboto Light</vt:lpstr>
      <vt:lpstr>Trebuchet MS</vt:lpstr>
      <vt:lpstr>Wingdings</vt:lpstr>
      <vt:lpstr>Salerio template</vt:lpstr>
      <vt:lpstr>PowerPoint Presentation</vt:lpstr>
      <vt:lpstr>Agenda</vt:lpstr>
      <vt:lpstr>MicroServices</vt:lpstr>
      <vt:lpstr>What Are MicroServices?</vt:lpstr>
      <vt:lpstr>Key Benefits</vt:lpstr>
      <vt:lpstr>Technology Heterogeneity</vt:lpstr>
      <vt:lpstr>Resilience</vt:lpstr>
      <vt:lpstr>Scaling</vt:lpstr>
      <vt:lpstr>Ease of Deployment</vt:lpstr>
      <vt:lpstr>Organizational Alignment</vt:lpstr>
      <vt:lpstr>Difficulties of doing MicroServices</vt:lpstr>
      <vt:lpstr>Kubernetes</vt:lpstr>
      <vt:lpstr>Kubernetes</vt:lpstr>
      <vt:lpstr>Pods</vt:lpstr>
      <vt:lpstr>Deployment</vt:lpstr>
      <vt:lpstr>Service</vt:lpstr>
      <vt:lpstr>Service</vt:lpstr>
      <vt:lpstr>Service Discovery</vt:lpstr>
      <vt:lpstr>PowerPoint Presentation</vt:lpstr>
      <vt:lpstr>Demo</vt:lpstr>
      <vt:lpstr>Demo</vt:lpstr>
      <vt:lpstr>PowerPoint Presentation</vt:lpstr>
      <vt:lpstr>Royal Cyber Overview</vt:lpstr>
      <vt:lpstr>About Us</vt:lpstr>
      <vt:lpstr>Expertise &amp; Line of Business</vt:lpstr>
      <vt:lpstr>Awards &amp; Recognition</vt:lpstr>
      <vt:lpstr>Clientele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Satish Asapu</dc:creator>
  <cp:lastModifiedBy>admin</cp:lastModifiedBy>
  <cp:revision>322</cp:revision>
  <cp:lastPrinted>2017-08-26T19:39:07Z</cp:lastPrinted>
  <dcterms:modified xsi:type="dcterms:W3CDTF">2017-09-26T19:29:21Z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0x010100C670926A2FFE6449989BD102A5600A21</vt:lpwstr>
  </property>
  <property fmtid="{D5CDD505-2E9C-101B-9397-08002B2CF9AE}" pid="3" name="_dlc_DocIdItemGuid">
    <vt:lpwstr>7344eeb7-dd03-4dad-bea4-86f1f07806b5</vt:lpwstr>
  </property>
</Properties>
</file>